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62" r:id="rId7"/>
    <p:sldId id="259" r:id="rId8"/>
    <p:sldId id="260" r:id="rId9"/>
    <p:sldId id="261" r:id="rId10"/>
    <p:sldId id="263" r:id="rId11"/>
    <p:sldId id="264" r:id="rId12"/>
    <p:sldId id="272" r:id="rId13"/>
    <p:sldId id="273" r:id="rId14"/>
  </p:sldIdLst>
  <p:sldSz cx="18288000" cy="10287000"/>
  <p:notesSz cx="6858000" cy="9144000"/>
  <p:embeddedFontLst>
    <p:embeddedFont>
      <p:font typeface="Montserrat"/>
      <p:regular r:id="rId18"/>
    </p:embeddedFont>
    <p:embeddedFont>
      <p:font typeface="Calibri" panose="020F0502020204030204"/>
      <p:regular r:id="rId19"/>
    </p:embeddedFont>
    <p:embeddedFont>
      <p:font typeface="Open Sans"/>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70" userDrawn="1">
          <p15:clr>
            <a:srgbClr val="000000"/>
          </p15:clr>
        </p15:guide>
        <p15:guide id="2" pos="2880" userDrawn="1">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217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0" name="Shape 140"/>
        <p:cNvGrpSpPr/>
        <p:nvPr/>
      </p:nvGrpSpPr>
      <p:grpSpPr>
        <a:xfrm>
          <a:off x="0" y="0"/>
          <a:ext cx="0" cy="0"/>
          <a:chOff x="0" y="0"/>
          <a:chExt cx="0" cy="0"/>
        </a:xfrm>
      </p:grpSpPr>
      <p:sp>
        <p:nvSpPr>
          <p:cNvPr id="141" name="Google Shape;141;p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42" name="Google Shape;142;p1: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8" name="Shape 568"/>
        <p:cNvGrpSpPr/>
        <p:nvPr/>
      </p:nvGrpSpPr>
      <p:grpSpPr>
        <a:xfrm>
          <a:off x="0" y="0"/>
          <a:ext cx="0" cy="0"/>
          <a:chOff x="0" y="0"/>
          <a:chExt cx="0" cy="0"/>
        </a:xfrm>
      </p:grpSpPr>
      <p:sp>
        <p:nvSpPr>
          <p:cNvPr id="569" name="Google Shape;569;p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570" name="Google Shape;570;p17: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89" name="Shape 589"/>
        <p:cNvGrpSpPr/>
        <p:nvPr/>
      </p:nvGrpSpPr>
      <p:grpSpPr>
        <a:xfrm>
          <a:off x="0" y="0"/>
          <a:ext cx="0" cy="0"/>
          <a:chOff x="0" y="0"/>
          <a:chExt cx="0" cy="0"/>
        </a:xfrm>
      </p:grpSpPr>
      <p:sp>
        <p:nvSpPr>
          <p:cNvPr id="590" name="Google Shape;590;p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591" name="Google Shape;591;p18: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7" name="Shape 167"/>
        <p:cNvGrpSpPr/>
        <p:nvPr/>
      </p:nvGrpSpPr>
      <p:grpSpPr>
        <a:xfrm>
          <a:off x="0" y="0"/>
          <a:ext cx="0" cy="0"/>
          <a:chOff x="0" y="0"/>
          <a:chExt cx="0" cy="0"/>
        </a:xfrm>
      </p:grpSpPr>
      <p:sp>
        <p:nvSpPr>
          <p:cNvPr id="168" name="Google Shape;168;p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69" name="Google Shape;169;p2: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6" name="Shape 196"/>
        <p:cNvGrpSpPr/>
        <p:nvPr/>
      </p:nvGrpSpPr>
      <p:grpSpPr>
        <a:xfrm>
          <a:off x="0" y="0"/>
          <a:ext cx="0" cy="0"/>
          <a:chOff x="0" y="0"/>
          <a:chExt cx="0" cy="0"/>
        </a:xfrm>
      </p:grpSpPr>
      <p:sp>
        <p:nvSpPr>
          <p:cNvPr id="197" name="Google Shape;197;p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98" name="Google Shape;198;p3: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8" name="Shape 298"/>
        <p:cNvGrpSpPr/>
        <p:nvPr/>
      </p:nvGrpSpPr>
      <p:grpSpPr>
        <a:xfrm>
          <a:off x="0" y="0"/>
          <a:ext cx="0" cy="0"/>
          <a:chOff x="0" y="0"/>
          <a:chExt cx="0" cy="0"/>
        </a:xfrm>
      </p:grpSpPr>
      <p:sp>
        <p:nvSpPr>
          <p:cNvPr id="299" name="Google Shape;299;p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00" name="Google Shape;300;p7: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8" name="Shape 218"/>
        <p:cNvGrpSpPr/>
        <p:nvPr/>
      </p:nvGrpSpPr>
      <p:grpSpPr>
        <a:xfrm>
          <a:off x="0" y="0"/>
          <a:ext cx="0" cy="0"/>
          <a:chOff x="0" y="0"/>
          <a:chExt cx="0" cy="0"/>
        </a:xfrm>
      </p:grpSpPr>
      <p:sp>
        <p:nvSpPr>
          <p:cNvPr id="219" name="Google Shape;219;p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20" name="Google Shape;220;p4: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0" name="Shape 240"/>
        <p:cNvGrpSpPr/>
        <p:nvPr/>
      </p:nvGrpSpPr>
      <p:grpSpPr>
        <a:xfrm>
          <a:off x="0" y="0"/>
          <a:ext cx="0" cy="0"/>
          <a:chOff x="0" y="0"/>
          <a:chExt cx="0" cy="0"/>
        </a:xfrm>
      </p:grpSpPr>
      <p:sp>
        <p:nvSpPr>
          <p:cNvPr id="241" name="Google Shape;241;p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42" name="Google Shape;242;p5: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9" name="Shape 269"/>
        <p:cNvGrpSpPr/>
        <p:nvPr/>
      </p:nvGrpSpPr>
      <p:grpSpPr>
        <a:xfrm>
          <a:off x="0" y="0"/>
          <a:ext cx="0" cy="0"/>
          <a:chOff x="0" y="0"/>
          <a:chExt cx="0" cy="0"/>
        </a:xfrm>
      </p:grpSpPr>
      <p:sp>
        <p:nvSpPr>
          <p:cNvPr id="270" name="Google Shape;270;p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71" name="Google Shape;271;p6: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9" name="Shape 319"/>
        <p:cNvGrpSpPr/>
        <p:nvPr/>
      </p:nvGrpSpPr>
      <p:grpSpPr>
        <a:xfrm>
          <a:off x="0" y="0"/>
          <a:ext cx="0" cy="0"/>
          <a:chOff x="0" y="0"/>
          <a:chExt cx="0" cy="0"/>
        </a:xfrm>
      </p:grpSpPr>
      <p:sp>
        <p:nvSpPr>
          <p:cNvPr id="320" name="Google Shape;320;p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21" name="Google Shape;321;p8: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3" name="Shape 363"/>
        <p:cNvGrpSpPr/>
        <p:nvPr/>
      </p:nvGrpSpPr>
      <p:grpSpPr>
        <a:xfrm>
          <a:off x="0" y="0"/>
          <a:ext cx="0" cy="0"/>
          <a:chOff x="0" y="0"/>
          <a:chExt cx="0" cy="0"/>
        </a:xfrm>
      </p:grpSpPr>
      <p:sp>
        <p:nvSpPr>
          <p:cNvPr id="364" name="Google Shape;364;p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65" name="Google Shape;365;p9: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8"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lt2"/>
        </a:solidFill>
        <a:effectLst/>
      </p:bgPr>
    </p:bg>
    <p:spTree>
      <p:nvGrpSpPr>
        <p:cNvPr id="9" name="Shape 9"/>
        <p:cNvGrpSpPr/>
        <p:nvPr/>
      </p:nvGrpSpPr>
      <p:grpSpPr>
        <a:xfrm>
          <a:off x="0" y="0"/>
          <a:ext cx="0" cy="0"/>
          <a:chOff x="0" y="0"/>
          <a:chExt cx="0" cy="0"/>
        </a:xfrm>
      </p:grpSpPr>
      <p:grpSp>
        <p:nvGrpSpPr>
          <p:cNvPr id="10" name="Google Shape;10;p3"/>
          <p:cNvGrpSpPr/>
          <p:nvPr/>
        </p:nvGrpSpPr>
        <p:grpSpPr>
          <a:xfrm>
            <a:off x="0" y="1254910"/>
            <a:ext cx="18288118" cy="9032149"/>
            <a:chOff x="0" y="-47625"/>
            <a:chExt cx="4816592" cy="2378822"/>
          </a:xfrm>
        </p:grpSpPr>
        <p:sp>
          <p:nvSpPr>
            <p:cNvPr id="11" name="Google Shape;11;p3"/>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12" name="Google Shape;12;p3"/>
            <p:cNvSpPr txBox="1"/>
            <p:nvPr/>
          </p:nvSpPr>
          <p:spPr>
            <a:xfrm>
              <a:off x="0" y="-47625"/>
              <a:ext cx="4816500" cy="2378700"/>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13" name="Google Shape;13;p3"/>
          <p:cNvSpPr txBox="1"/>
          <p:nvPr>
            <p:ph type="ctrTitle"/>
          </p:nvPr>
        </p:nvSpPr>
        <p:spPr>
          <a:xfrm>
            <a:off x="685800" y="2130425"/>
            <a:ext cx="15946800" cy="1470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8000"/>
              <a:buNone/>
              <a:defRPr/>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14" name="Google Shape;14;p3"/>
          <p:cNvSpPr txBox="1"/>
          <p:nvPr>
            <p:ph type="subTitle" idx="1"/>
          </p:nvPr>
        </p:nvSpPr>
        <p:spPr>
          <a:xfrm>
            <a:off x="5087325" y="5581275"/>
            <a:ext cx="90591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SzPts val="3200"/>
              <a:buNone/>
              <a:defRPr/>
            </a:lvl1pPr>
            <a:lvl2pPr lvl="1" algn="ctr">
              <a:spcBef>
                <a:spcPts val="560"/>
              </a:spcBef>
              <a:spcAft>
                <a:spcPts val="0"/>
              </a:spcAft>
              <a:buSzPts val="2800"/>
              <a:buNone/>
              <a:defRPr/>
            </a:lvl2pPr>
            <a:lvl3pPr lvl="2" algn="ctr">
              <a:spcBef>
                <a:spcPts val="480"/>
              </a:spcBef>
              <a:spcAft>
                <a:spcPts val="0"/>
              </a:spcAft>
              <a:buSzPts val="2400"/>
              <a:buNone/>
              <a:defRPr/>
            </a:lvl3pPr>
            <a:lvl4pPr lvl="3" algn="ctr">
              <a:spcBef>
                <a:spcPts val="400"/>
              </a:spcBef>
              <a:spcAft>
                <a:spcPts val="0"/>
              </a:spcAft>
              <a:buSzPts val="2000"/>
              <a:buNone/>
              <a:defRPr/>
            </a:lvl4pPr>
            <a:lvl5pPr lvl="4" algn="ctr">
              <a:spcBef>
                <a:spcPts val="400"/>
              </a:spcBef>
              <a:spcAft>
                <a:spcPts val="0"/>
              </a:spcAft>
              <a:buSzPts val="2000"/>
              <a:buNone/>
              <a:defRPr/>
            </a:lvl5pPr>
            <a:lvl6pPr lvl="5" algn="ctr">
              <a:spcBef>
                <a:spcPts val="400"/>
              </a:spcBef>
              <a:spcAft>
                <a:spcPts val="0"/>
              </a:spcAft>
              <a:buSzPts val="2000"/>
              <a:buNone/>
              <a:defRPr/>
            </a:lvl6pPr>
            <a:lvl7pPr lvl="6" algn="ctr">
              <a:spcBef>
                <a:spcPts val="400"/>
              </a:spcBef>
              <a:spcAft>
                <a:spcPts val="0"/>
              </a:spcAft>
              <a:buSzPts val="2000"/>
              <a:buNone/>
              <a:defRPr/>
            </a:lvl7pPr>
            <a:lvl8pPr lvl="7" algn="ctr">
              <a:spcBef>
                <a:spcPts val="400"/>
              </a:spcBef>
              <a:spcAft>
                <a:spcPts val="0"/>
              </a:spcAft>
              <a:buSzPts val="2000"/>
              <a:buNone/>
              <a:defRPr/>
            </a:lvl8pPr>
            <a:lvl9pPr lvl="8" algn="ctr">
              <a:spcBef>
                <a:spcPts val="400"/>
              </a:spcBef>
              <a:spcAft>
                <a:spcPts val="0"/>
              </a:spcAft>
              <a:buSzPts val="2000"/>
              <a:buNone/>
              <a:defRPr/>
            </a:lvl9pPr>
          </a:lstStyle>
          <a:p/>
        </p:txBody>
      </p:sp>
      <p:grpSp>
        <p:nvGrpSpPr>
          <p:cNvPr id="15" name="Google Shape;15;p3"/>
          <p:cNvGrpSpPr/>
          <p:nvPr/>
        </p:nvGrpSpPr>
        <p:grpSpPr>
          <a:xfrm>
            <a:off x="1028700" y="588934"/>
            <a:ext cx="323550" cy="276284"/>
            <a:chOff x="0" y="16894"/>
            <a:chExt cx="431400" cy="368378"/>
          </a:xfrm>
        </p:grpSpPr>
        <p:cxnSp>
          <p:nvCxnSpPr>
            <p:cNvPr id="16" name="Google Shape;16;p3"/>
            <p:cNvCxnSpPr/>
            <p:nvPr/>
          </p:nvCxnSpPr>
          <p:spPr>
            <a:xfrm>
              <a:off x="0" y="16894"/>
              <a:ext cx="431400" cy="0"/>
            </a:xfrm>
            <a:prstGeom prst="straightConnector1">
              <a:avLst/>
            </a:prstGeom>
            <a:noFill/>
            <a:ln w="33775" cap="flat" cmpd="sng">
              <a:solidFill>
                <a:srgbClr val="FFFFFF"/>
              </a:solidFill>
              <a:prstDash val="solid"/>
              <a:round/>
              <a:headEnd type="none" w="sm" len="sm"/>
              <a:tailEnd type="none" w="sm" len="sm"/>
            </a:ln>
          </p:spPr>
        </p:cxnSp>
        <p:cxnSp>
          <p:nvCxnSpPr>
            <p:cNvPr id="17" name="Google Shape;17;p3"/>
            <p:cNvCxnSpPr/>
            <p:nvPr/>
          </p:nvCxnSpPr>
          <p:spPr>
            <a:xfrm>
              <a:off x="0" y="206851"/>
              <a:ext cx="431400" cy="0"/>
            </a:xfrm>
            <a:prstGeom prst="straightConnector1">
              <a:avLst/>
            </a:prstGeom>
            <a:noFill/>
            <a:ln w="33775" cap="flat" cmpd="sng">
              <a:solidFill>
                <a:srgbClr val="FFFFFF"/>
              </a:solidFill>
              <a:prstDash val="solid"/>
              <a:round/>
              <a:headEnd type="none" w="sm" len="sm"/>
              <a:tailEnd type="none" w="sm" len="sm"/>
            </a:ln>
          </p:spPr>
        </p:cxnSp>
        <p:cxnSp>
          <p:nvCxnSpPr>
            <p:cNvPr id="18" name="Google Shape;18;p3"/>
            <p:cNvCxnSpPr/>
            <p:nvPr/>
          </p:nvCxnSpPr>
          <p:spPr>
            <a:xfrm>
              <a:off x="0" y="385272"/>
              <a:ext cx="431400" cy="0"/>
            </a:xfrm>
            <a:prstGeom prst="straightConnector1">
              <a:avLst/>
            </a:prstGeom>
            <a:noFill/>
            <a:ln w="33775" cap="flat" cmpd="sng">
              <a:solidFill>
                <a:srgbClr val="FFFFFF"/>
              </a:solidFill>
              <a:prstDash val="solid"/>
              <a:round/>
              <a:headEnd type="none" w="sm" len="sm"/>
              <a:tailEnd type="none" w="sm" len="sm"/>
            </a:ln>
          </p:spPr>
        </p:cxnSp>
      </p:grpSp>
      <p:cxnSp>
        <p:nvCxnSpPr>
          <p:cNvPr id="19" name="Google Shape;19;p3"/>
          <p:cNvCxnSpPr/>
          <p:nvPr/>
        </p:nvCxnSpPr>
        <p:spPr>
          <a:xfrm>
            <a:off x="11603077" y="887413"/>
            <a:ext cx="755700" cy="0"/>
          </a:xfrm>
          <a:prstGeom prst="straightConnector1">
            <a:avLst/>
          </a:prstGeom>
          <a:noFill/>
          <a:ln w="28575" cap="flat" cmpd="sng">
            <a:solidFill>
              <a:srgbClr val="FFFFFF">
                <a:alpha val="69800"/>
              </a:srgbClr>
            </a:solidFill>
            <a:prstDash val="solid"/>
            <a:round/>
            <a:headEnd type="none" w="sm" len="sm"/>
            <a:tailEnd type="none" w="sm" len="sm"/>
          </a:ln>
        </p:spPr>
      </p:cxnSp>
      <p:sp>
        <p:nvSpPr>
          <p:cNvPr id="20" name="Google Shape;20;p3"/>
          <p:cNvSpPr txBox="1"/>
          <p:nvPr/>
        </p:nvSpPr>
        <p:spPr>
          <a:xfrm>
            <a:off x="14781981" y="584201"/>
            <a:ext cx="7209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21" name="Google Shape;21;p3"/>
          <p:cNvSpPr txBox="1"/>
          <p:nvPr/>
        </p:nvSpPr>
        <p:spPr>
          <a:xfrm>
            <a:off x="16395576" y="584201"/>
            <a:ext cx="8637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22" name="Google Shape;22;p3"/>
          <p:cNvSpPr txBox="1"/>
          <p:nvPr/>
        </p:nvSpPr>
        <p:spPr>
          <a:xfrm>
            <a:off x="13139951" y="584201"/>
            <a:ext cx="6366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23" name="Google Shape;23;p3"/>
          <p:cNvSpPr txBox="1"/>
          <p:nvPr/>
        </p:nvSpPr>
        <p:spPr>
          <a:xfrm>
            <a:off x="11697546" y="584201"/>
            <a:ext cx="5670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24" name="Google Shape;24;p3"/>
          <p:cNvSpPr txBox="1"/>
          <p:nvPr/>
        </p:nvSpPr>
        <p:spPr>
          <a:xfrm>
            <a:off x="1548328" y="584201"/>
            <a:ext cx="10953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25" name="Shape 25"/>
        <p:cNvGrpSpPr/>
        <p:nvPr/>
      </p:nvGrpSpPr>
      <p:grpSpPr>
        <a:xfrm>
          <a:off x="0" y="0"/>
          <a:ext cx="0" cy="0"/>
          <a:chOff x="0" y="0"/>
          <a:chExt cx="0" cy="0"/>
        </a:xfrm>
      </p:grpSpPr>
      <p:grpSp>
        <p:nvGrpSpPr>
          <p:cNvPr id="26" name="Google Shape;26;p4"/>
          <p:cNvGrpSpPr/>
          <p:nvPr/>
        </p:nvGrpSpPr>
        <p:grpSpPr>
          <a:xfrm>
            <a:off x="0" y="1254910"/>
            <a:ext cx="18288118" cy="9032149"/>
            <a:chOff x="0" y="-47625"/>
            <a:chExt cx="4816592" cy="2378822"/>
          </a:xfrm>
        </p:grpSpPr>
        <p:sp>
          <p:nvSpPr>
            <p:cNvPr id="27" name="Google Shape;27;p4"/>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28" name="Google Shape;28;p4"/>
            <p:cNvSpPr txBox="1"/>
            <p:nvPr/>
          </p:nvSpPr>
          <p:spPr>
            <a:xfrm>
              <a:off x="0" y="-47625"/>
              <a:ext cx="4816500" cy="2378700"/>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9" name="Google Shape;29;p4"/>
          <p:cNvGrpSpPr/>
          <p:nvPr/>
        </p:nvGrpSpPr>
        <p:grpSpPr>
          <a:xfrm>
            <a:off x="1028700" y="588934"/>
            <a:ext cx="323550" cy="276284"/>
            <a:chOff x="0" y="16894"/>
            <a:chExt cx="431400" cy="368378"/>
          </a:xfrm>
        </p:grpSpPr>
        <p:cxnSp>
          <p:nvCxnSpPr>
            <p:cNvPr id="30" name="Google Shape;30;p4"/>
            <p:cNvCxnSpPr/>
            <p:nvPr/>
          </p:nvCxnSpPr>
          <p:spPr>
            <a:xfrm>
              <a:off x="0" y="16894"/>
              <a:ext cx="431400" cy="0"/>
            </a:xfrm>
            <a:prstGeom prst="straightConnector1">
              <a:avLst/>
            </a:prstGeom>
            <a:noFill/>
            <a:ln w="33775" cap="flat" cmpd="sng">
              <a:solidFill>
                <a:srgbClr val="FFFFFF"/>
              </a:solidFill>
              <a:prstDash val="solid"/>
              <a:round/>
              <a:headEnd type="none" w="sm" len="sm"/>
              <a:tailEnd type="none" w="sm" len="sm"/>
            </a:ln>
          </p:spPr>
        </p:cxnSp>
        <p:cxnSp>
          <p:nvCxnSpPr>
            <p:cNvPr id="31" name="Google Shape;31;p4"/>
            <p:cNvCxnSpPr/>
            <p:nvPr/>
          </p:nvCxnSpPr>
          <p:spPr>
            <a:xfrm>
              <a:off x="0" y="206851"/>
              <a:ext cx="431400" cy="0"/>
            </a:xfrm>
            <a:prstGeom prst="straightConnector1">
              <a:avLst/>
            </a:prstGeom>
            <a:noFill/>
            <a:ln w="33775" cap="flat" cmpd="sng">
              <a:solidFill>
                <a:srgbClr val="FFFFFF"/>
              </a:solidFill>
              <a:prstDash val="solid"/>
              <a:round/>
              <a:headEnd type="none" w="sm" len="sm"/>
              <a:tailEnd type="none" w="sm" len="sm"/>
            </a:ln>
          </p:spPr>
        </p:cxnSp>
        <p:cxnSp>
          <p:nvCxnSpPr>
            <p:cNvPr id="32" name="Google Shape;32;p4"/>
            <p:cNvCxnSpPr/>
            <p:nvPr/>
          </p:nvCxnSpPr>
          <p:spPr>
            <a:xfrm>
              <a:off x="0" y="385272"/>
              <a:ext cx="431400" cy="0"/>
            </a:xfrm>
            <a:prstGeom prst="straightConnector1">
              <a:avLst/>
            </a:prstGeom>
            <a:noFill/>
            <a:ln w="33775" cap="flat" cmpd="sng">
              <a:solidFill>
                <a:srgbClr val="FFFFFF"/>
              </a:solidFill>
              <a:prstDash val="solid"/>
              <a:round/>
              <a:headEnd type="none" w="sm" len="sm"/>
              <a:tailEnd type="none" w="sm" len="sm"/>
            </a:ln>
          </p:spPr>
        </p:cxnSp>
      </p:grpSp>
      <p:cxnSp>
        <p:nvCxnSpPr>
          <p:cNvPr id="33" name="Google Shape;33;p4"/>
          <p:cNvCxnSpPr/>
          <p:nvPr/>
        </p:nvCxnSpPr>
        <p:spPr>
          <a:xfrm>
            <a:off x="11603077" y="887413"/>
            <a:ext cx="755700" cy="0"/>
          </a:xfrm>
          <a:prstGeom prst="straightConnector1">
            <a:avLst/>
          </a:prstGeom>
          <a:noFill/>
          <a:ln w="28575" cap="flat" cmpd="sng">
            <a:solidFill>
              <a:srgbClr val="FFFFFF">
                <a:alpha val="69800"/>
              </a:srgbClr>
            </a:solidFill>
            <a:prstDash val="solid"/>
            <a:round/>
            <a:headEnd type="none" w="sm" len="sm"/>
            <a:tailEnd type="none" w="sm" len="sm"/>
          </a:ln>
        </p:spPr>
      </p:cxnSp>
      <p:sp>
        <p:nvSpPr>
          <p:cNvPr id="34" name="Google Shape;34;p4"/>
          <p:cNvSpPr txBox="1"/>
          <p:nvPr/>
        </p:nvSpPr>
        <p:spPr>
          <a:xfrm>
            <a:off x="14781981" y="584201"/>
            <a:ext cx="7209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35" name="Google Shape;35;p4"/>
          <p:cNvSpPr txBox="1"/>
          <p:nvPr/>
        </p:nvSpPr>
        <p:spPr>
          <a:xfrm>
            <a:off x="16395576" y="584201"/>
            <a:ext cx="8637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36" name="Google Shape;36;p4"/>
          <p:cNvSpPr txBox="1"/>
          <p:nvPr/>
        </p:nvSpPr>
        <p:spPr>
          <a:xfrm>
            <a:off x="13139951" y="584201"/>
            <a:ext cx="6366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37" name="Google Shape;37;p4"/>
          <p:cNvSpPr txBox="1"/>
          <p:nvPr/>
        </p:nvSpPr>
        <p:spPr>
          <a:xfrm>
            <a:off x="11697546" y="584201"/>
            <a:ext cx="5670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38" name="Google Shape;38;p4"/>
          <p:cNvSpPr txBox="1"/>
          <p:nvPr/>
        </p:nvSpPr>
        <p:spPr>
          <a:xfrm>
            <a:off x="1548328" y="584201"/>
            <a:ext cx="10953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sp>
        <p:nvSpPr>
          <p:cNvPr id="39" name="Google Shape;39;p4"/>
          <p:cNvSpPr txBox="1"/>
          <p:nvPr>
            <p:ph type="title"/>
          </p:nvPr>
        </p:nvSpPr>
        <p:spPr>
          <a:xfrm>
            <a:off x="680150" y="2200775"/>
            <a:ext cx="160467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4"/>
          <p:cNvSpPr txBox="1"/>
          <p:nvPr>
            <p:ph type="body" idx="1"/>
          </p:nvPr>
        </p:nvSpPr>
        <p:spPr>
          <a:xfrm>
            <a:off x="5112875" y="4657125"/>
            <a:ext cx="8229600" cy="45261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41" name="Shape 41"/>
        <p:cNvGrpSpPr/>
        <p:nvPr/>
      </p:nvGrpSpPr>
      <p:grpSpPr>
        <a:xfrm>
          <a:off x="0" y="0"/>
          <a:ext cx="0" cy="0"/>
          <a:chOff x="0" y="0"/>
          <a:chExt cx="0" cy="0"/>
        </a:xfrm>
      </p:grpSpPr>
      <p:grpSp>
        <p:nvGrpSpPr>
          <p:cNvPr id="42" name="Google Shape;42;p5"/>
          <p:cNvGrpSpPr/>
          <p:nvPr/>
        </p:nvGrpSpPr>
        <p:grpSpPr>
          <a:xfrm>
            <a:off x="0" y="-180827"/>
            <a:ext cx="11119829" cy="10493280"/>
            <a:chOff x="0" y="-47625"/>
            <a:chExt cx="2928660" cy="2763644"/>
          </a:xfrm>
        </p:grpSpPr>
        <p:sp>
          <p:nvSpPr>
            <p:cNvPr id="43" name="Google Shape;43;p5"/>
            <p:cNvSpPr/>
            <p:nvPr/>
          </p:nvSpPr>
          <p:spPr>
            <a:xfrm>
              <a:off x="0" y="0"/>
              <a:ext cx="2928660" cy="2716019"/>
            </a:xfrm>
            <a:custGeom>
              <a:avLst/>
              <a:gdLst/>
              <a:ahLst/>
              <a:cxnLst/>
              <a:rect l="l" t="t" r="r" b="b"/>
              <a:pathLst>
                <a:path w="2928660" h="2716019" extrusionOk="0">
                  <a:moveTo>
                    <a:pt x="0" y="0"/>
                  </a:moveTo>
                  <a:lnTo>
                    <a:pt x="2928660" y="0"/>
                  </a:lnTo>
                  <a:lnTo>
                    <a:pt x="2928660" y="2716019"/>
                  </a:lnTo>
                  <a:lnTo>
                    <a:pt x="0" y="2716019"/>
                  </a:lnTo>
                  <a:close/>
                </a:path>
              </a:pathLst>
            </a:custGeom>
            <a:solidFill>
              <a:srgbClr val="000000">
                <a:alpha val="60000"/>
              </a:srgbClr>
            </a:solidFill>
            <a:ln>
              <a:noFill/>
            </a:ln>
          </p:spPr>
        </p:sp>
        <p:sp>
          <p:nvSpPr>
            <p:cNvPr id="44" name="Google Shape;44;p5"/>
            <p:cNvSpPr txBox="1"/>
            <p:nvPr/>
          </p:nvSpPr>
          <p:spPr>
            <a:xfrm>
              <a:off x="0" y="-47625"/>
              <a:ext cx="2928600" cy="2763600"/>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45" name="Google Shape;45;p5"/>
          <p:cNvSpPr txBox="1"/>
          <p:nvPr>
            <p:ph type="title"/>
          </p:nvPr>
        </p:nvSpPr>
        <p:spPr>
          <a:xfrm>
            <a:off x="868450" y="1164175"/>
            <a:ext cx="9624300" cy="13620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8000"/>
              <a:buFont typeface="Calibri" panose="020F0502020204030204"/>
              <a:buNone/>
              <a:defRPr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5"/>
          <p:cNvSpPr txBox="1"/>
          <p:nvPr>
            <p:ph type="body" idx="1"/>
          </p:nvPr>
        </p:nvSpPr>
        <p:spPr>
          <a:xfrm>
            <a:off x="1212013" y="7558738"/>
            <a:ext cx="7772400" cy="150030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SzPts val="2400"/>
              <a:buNone/>
              <a:defRPr sz="2400"/>
            </a:lvl1pPr>
            <a:lvl2pPr marL="914400" lvl="1" indent="-228600" algn="l">
              <a:spcBef>
                <a:spcPts val="360"/>
              </a:spcBef>
              <a:spcAft>
                <a:spcPts val="0"/>
              </a:spcAft>
              <a:buSzPts val="2400"/>
              <a:buNone/>
              <a:defRPr sz="2400"/>
            </a:lvl2pPr>
            <a:lvl3pPr marL="1371600" lvl="2" indent="-228600" algn="l">
              <a:spcBef>
                <a:spcPts val="320"/>
              </a:spcBef>
              <a:spcAft>
                <a:spcPts val="0"/>
              </a:spcAft>
              <a:buSzPts val="2400"/>
              <a:buNone/>
              <a:defRPr sz="2400"/>
            </a:lvl3pPr>
            <a:lvl4pPr marL="1828800" lvl="3" indent="-228600" algn="l">
              <a:spcBef>
                <a:spcPts val="280"/>
              </a:spcBef>
              <a:spcAft>
                <a:spcPts val="0"/>
              </a:spcAft>
              <a:buSzPts val="2400"/>
              <a:buNone/>
              <a:defRPr sz="2400"/>
            </a:lvl4pPr>
            <a:lvl5pPr marL="2286000" lvl="4" indent="-228600" algn="l">
              <a:spcBef>
                <a:spcPts val="280"/>
              </a:spcBef>
              <a:spcAft>
                <a:spcPts val="0"/>
              </a:spcAft>
              <a:buSzPts val="2400"/>
              <a:buNone/>
              <a:defRPr sz="2400"/>
            </a:lvl5pPr>
            <a:lvl6pPr marL="2743200" lvl="5" indent="-228600" algn="l">
              <a:spcBef>
                <a:spcPts val="280"/>
              </a:spcBef>
              <a:spcAft>
                <a:spcPts val="0"/>
              </a:spcAft>
              <a:buSzPts val="2400"/>
              <a:buNone/>
              <a:defRPr sz="2400"/>
            </a:lvl6pPr>
            <a:lvl7pPr marL="3200400" lvl="6" indent="-228600" algn="l">
              <a:spcBef>
                <a:spcPts val="280"/>
              </a:spcBef>
              <a:spcAft>
                <a:spcPts val="0"/>
              </a:spcAft>
              <a:buSzPts val="2400"/>
              <a:buNone/>
              <a:defRPr sz="2400"/>
            </a:lvl7pPr>
            <a:lvl8pPr marL="3657600" lvl="7" indent="-228600" algn="l">
              <a:spcBef>
                <a:spcPts val="280"/>
              </a:spcBef>
              <a:spcAft>
                <a:spcPts val="0"/>
              </a:spcAft>
              <a:buSzPts val="2400"/>
              <a:buNone/>
              <a:defRPr sz="2400"/>
            </a:lvl8pPr>
            <a:lvl9pPr marL="4114800" lvl="8" indent="-228600" algn="l">
              <a:spcBef>
                <a:spcPts val="280"/>
              </a:spcBef>
              <a:spcAft>
                <a:spcPts val="0"/>
              </a:spcAft>
              <a:buSzPts val="2400"/>
              <a:buNone/>
              <a:defRPr sz="2400"/>
            </a:lvl9pPr>
          </a:lstStyle>
          <a:p/>
        </p:txBody>
      </p:sp>
      <p:grpSp>
        <p:nvGrpSpPr>
          <p:cNvPr id="47" name="Google Shape;47;p5"/>
          <p:cNvGrpSpPr/>
          <p:nvPr/>
        </p:nvGrpSpPr>
        <p:grpSpPr>
          <a:xfrm>
            <a:off x="1028700" y="588934"/>
            <a:ext cx="323550" cy="276284"/>
            <a:chOff x="0" y="16894"/>
            <a:chExt cx="431400" cy="368378"/>
          </a:xfrm>
        </p:grpSpPr>
        <p:cxnSp>
          <p:nvCxnSpPr>
            <p:cNvPr id="48" name="Google Shape;48;p5"/>
            <p:cNvCxnSpPr/>
            <p:nvPr/>
          </p:nvCxnSpPr>
          <p:spPr>
            <a:xfrm>
              <a:off x="0" y="16894"/>
              <a:ext cx="431400" cy="0"/>
            </a:xfrm>
            <a:prstGeom prst="straightConnector1">
              <a:avLst/>
            </a:prstGeom>
            <a:noFill/>
            <a:ln w="33775" cap="flat" cmpd="sng">
              <a:solidFill>
                <a:srgbClr val="FFFFFF"/>
              </a:solidFill>
              <a:prstDash val="solid"/>
              <a:round/>
              <a:headEnd type="none" w="sm" len="sm"/>
              <a:tailEnd type="none" w="sm" len="sm"/>
            </a:ln>
          </p:spPr>
        </p:cxnSp>
        <p:cxnSp>
          <p:nvCxnSpPr>
            <p:cNvPr id="49" name="Google Shape;49;p5"/>
            <p:cNvCxnSpPr/>
            <p:nvPr/>
          </p:nvCxnSpPr>
          <p:spPr>
            <a:xfrm>
              <a:off x="0" y="206851"/>
              <a:ext cx="431400" cy="0"/>
            </a:xfrm>
            <a:prstGeom prst="straightConnector1">
              <a:avLst/>
            </a:prstGeom>
            <a:noFill/>
            <a:ln w="33775" cap="flat" cmpd="sng">
              <a:solidFill>
                <a:srgbClr val="FFFFFF"/>
              </a:solidFill>
              <a:prstDash val="solid"/>
              <a:round/>
              <a:headEnd type="none" w="sm" len="sm"/>
              <a:tailEnd type="none" w="sm" len="sm"/>
            </a:ln>
          </p:spPr>
        </p:cxnSp>
        <p:cxnSp>
          <p:nvCxnSpPr>
            <p:cNvPr id="50" name="Google Shape;50;p5"/>
            <p:cNvCxnSpPr/>
            <p:nvPr/>
          </p:nvCxnSpPr>
          <p:spPr>
            <a:xfrm>
              <a:off x="0" y="385272"/>
              <a:ext cx="431400" cy="0"/>
            </a:xfrm>
            <a:prstGeom prst="straightConnector1">
              <a:avLst/>
            </a:prstGeom>
            <a:noFill/>
            <a:ln w="33775" cap="flat" cmpd="sng">
              <a:solidFill>
                <a:srgbClr val="FFFFFF"/>
              </a:solidFill>
              <a:prstDash val="solid"/>
              <a:round/>
              <a:headEnd type="none" w="sm" len="sm"/>
              <a:tailEnd type="none" w="sm" len="sm"/>
            </a:ln>
          </p:spPr>
        </p:cxnSp>
      </p:grpSp>
      <p:cxnSp>
        <p:nvCxnSpPr>
          <p:cNvPr id="51" name="Google Shape;51;p5"/>
          <p:cNvCxnSpPr/>
          <p:nvPr/>
        </p:nvCxnSpPr>
        <p:spPr>
          <a:xfrm>
            <a:off x="11603077" y="887413"/>
            <a:ext cx="755700" cy="0"/>
          </a:xfrm>
          <a:prstGeom prst="straightConnector1">
            <a:avLst/>
          </a:prstGeom>
          <a:noFill/>
          <a:ln w="28575" cap="flat" cmpd="sng">
            <a:solidFill>
              <a:srgbClr val="FFFFFF">
                <a:alpha val="69800"/>
              </a:srgbClr>
            </a:solidFill>
            <a:prstDash val="solid"/>
            <a:round/>
            <a:headEnd type="none" w="sm" len="sm"/>
            <a:tailEnd type="none" w="sm" len="sm"/>
          </a:ln>
        </p:spPr>
      </p:cxnSp>
      <p:sp>
        <p:nvSpPr>
          <p:cNvPr id="52" name="Google Shape;52;p5"/>
          <p:cNvSpPr txBox="1"/>
          <p:nvPr/>
        </p:nvSpPr>
        <p:spPr>
          <a:xfrm>
            <a:off x="14781981" y="584201"/>
            <a:ext cx="7209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53" name="Google Shape;53;p5"/>
          <p:cNvSpPr txBox="1"/>
          <p:nvPr/>
        </p:nvSpPr>
        <p:spPr>
          <a:xfrm>
            <a:off x="16395576" y="584201"/>
            <a:ext cx="8637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54" name="Google Shape;54;p5"/>
          <p:cNvSpPr txBox="1"/>
          <p:nvPr/>
        </p:nvSpPr>
        <p:spPr>
          <a:xfrm>
            <a:off x="13139951" y="584201"/>
            <a:ext cx="6366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55" name="Google Shape;55;p5"/>
          <p:cNvSpPr txBox="1"/>
          <p:nvPr/>
        </p:nvSpPr>
        <p:spPr>
          <a:xfrm>
            <a:off x="11697546" y="584201"/>
            <a:ext cx="5670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56" name="Google Shape;56;p5"/>
          <p:cNvSpPr txBox="1"/>
          <p:nvPr/>
        </p:nvSpPr>
        <p:spPr>
          <a:xfrm>
            <a:off x="1548328" y="584201"/>
            <a:ext cx="10953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57" name="Shape 57"/>
        <p:cNvGrpSpPr/>
        <p:nvPr/>
      </p:nvGrpSpPr>
      <p:grpSpPr>
        <a:xfrm>
          <a:off x="0" y="0"/>
          <a:ext cx="0" cy="0"/>
          <a:chOff x="0" y="0"/>
          <a:chExt cx="0" cy="0"/>
        </a:xfrm>
      </p:grpSpPr>
      <p:grpSp>
        <p:nvGrpSpPr>
          <p:cNvPr id="58" name="Google Shape;58;p6"/>
          <p:cNvGrpSpPr/>
          <p:nvPr/>
        </p:nvGrpSpPr>
        <p:grpSpPr>
          <a:xfrm>
            <a:off x="0" y="1254910"/>
            <a:ext cx="18288118" cy="9032149"/>
            <a:chOff x="0" y="-47625"/>
            <a:chExt cx="4816592" cy="2378822"/>
          </a:xfrm>
        </p:grpSpPr>
        <p:sp>
          <p:nvSpPr>
            <p:cNvPr id="59" name="Google Shape;59;p6"/>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60" name="Google Shape;60;p6"/>
            <p:cNvSpPr txBox="1"/>
            <p:nvPr/>
          </p:nvSpPr>
          <p:spPr>
            <a:xfrm>
              <a:off x="0" y="-47625"/>
              <a:ext cx="4816500" cy="2378700"/>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61" name="Google Shape;61;p6"/>
          <p:cNvSpPr txBox="1"/>
          <p:nvPr>
            <p:ph type="title"/>
          </p:nvPr>
        </p:nvSpPr>
        <p:spPr>
          <a:xfrm>
            <a:off x="642475" y="2186775"/>
            <a:ext cx="160467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6"/>
          <p:cNvSpPr txBox="1"/>
          <p:nvPr>
            <p:ph type="body" idx="1"/>
          </p:nvPr>
        </p:nvSpPr>
        <p:spPr>
          <a:xfrm>
            <a:off x="1905950" y="4651325"/>
            <a:ext cx="6653100" cy="4526100"/>
          </a:xfrm>
          <a:prstGeom prst="rect">
            <a:avLst/>
          </a:prstGeom>
          <a:noFill/>
          <a:ln>
            <a:noFill/>
          </a:ln>
        </p:spPr>
        <p:txBody>
          <a:bodyPr spcFirstLastPara="1" wrap="square" lIns="91425" tIns="45700" rIns="91425" bIns="45700" anchor="t" anchorCtr="0">
            <a:normAutofit/>
          </a:bodyPr>
          <a:lstStyle>
            <a:lvl1pPr marL="457200" lvl="0" indent="-381000" algn="l">
              <a:spcBef>
                <a:spcPts val="560"/>
              </a:spcBef>
              <a:spcAft>
                <a:spcPts val="0"/>
              </a:spcAft>
              <a:buClr>
                <a:schemeClr val="dk1"/>
              </a:buClr>
              <a:buSzPts val="2400"/>
              <a:buChar char="•"/>
              <a:defRPr sz="2400"/>
            </a:lvl1pPr>
            <a:lvl2pPr marL="914400" lvl="1" indent="-381000" algn="l">
              <a:spcBef>
                <a:spcPts val="48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sz="2400"/>
            </a:lvl3pPr>
            <a:lvl4pPr marL="1828800" lvl="3" indent="-381000" algn="l">
              <a:spcBef>
                <a:spcPts val="360"/>
              </a:spcBef>
              <a:spcAft>
                <a:spcPts val="0"/>
              </a:spcAft>
              <a:buClr>
                <a:schemeClr val="dk1"/>
              </a:buClr>
              <a:buSzPts val="2400"/>
              <a:buChar char="–"/>
              <a:defRPr sz="2400"/>
            </a:lvl4pPr>
            <a:lvl5pPr marL="2286000" lvl="4" indent="-381000" algn="l">
              <a:spcBef>
                <a:spcPts val="360"/>
              </a:spcBef>
              <a:spcAft>
                <a:spcPts val="0"/>
              </a:spcAft>
              <a:buClr>
                <a:schemeClr val="dk1"/>
              </a:buClr>
              <a:buSzPts val="2400"/>
              <a:buChar char="»"/>
              <a:defRPr sz="2400"/>
            </a:lvl5pPr>
            <a:lvl6pPr marL="2743200" lvl="5" indent="-381000" algn="l">
              <a:spcBef>
                <a:spcPts val="360"/>
              </a:spcBef>
              <a:spcAft>
                <a:spcPts val="0"/>
              </a:spcAft>
              <a:buClr>
                <a:schemeClr val="dk1"/>
              </a:buClr>
              <a:buSzPts val="2400"/>
              <a:buChar char="•"/>
              <a:defRPr sz="2400"/>
            </a:lvl6pPr>
            <a:lvl7pPr marL="3200400" lvl="6" indent="-381000" algn="l">
              <a:spcBef>
                <a:spcPts val="360"/>
              </a:spcBef>
              <a:spcAft>
                <a:spcPts val="0"/>
              </a:spcAft>
              <a:buClr>
                <a:schemeClr val="dk1"/>
              </a:buClr>
              <a:buSzPts val="2400"/>
              <a:buChar char="•"/>
              <a:defRPr sz="2400"/>
            </a:lvl7pPr>
            <a:lvl8pPr marL="3657600" lvl="7" indent="-381000" algn="l">
              <a:spcBef>
                <a:spcPts val="360"/>
              </a:spcBef>
              <a:spcAft>
                <a:spcPts val="0"/>
              </a:spcAft>
              <a:buClr>
                <a:schemeClr val="dk1"/>
              </a:buClr>
              <a:buSzPts val="2400"/>
              <a:buChar char="•"/>
              <a:defRPr sz="2400"/>
            </a:lvl8pPr>
            <a:lvl9pPr marL="4114800" lvl="8" indent="-381000" algn="l">
              <a:spcBef>
                <a:spcPts val="360"/>
              </a:spcBef>
              <a:spcAft>
                <a:spcPts val="0"/>
              </a:spcAft>
              <a:buClr>
                <a:schemeClr val="dk1"/>
              </a:buClr>
              <a:buSzPts val="2400"/>
              <a:buChar char="•"/>
              <a:defRPr sz="2400"/>
            </a:lvl9pPr>
          </a:lstStyle>
          <a:p/>
        </p:txBody>
      </p:sp>
      <p:sp>
        <p:nvSpPr>
          <p:cNvPr id="63" name="Google Shape;63;p6"/>
          <p:cNvSpPr txBox="1"/>
          <p:nvPr>
            <p:ph type="body" idx="2"/>
          </p:nvPr>
        </p:nvSpPr>
        <p:spPr>
          <a:xfrm>
            <a:off x="8810245" y="4651325"/>
            <a:ext cx="6653100" cy="4526100"/>
          </a:xfrm>
          <a:prstGeom prst="rect">
            <a:avLst/>
          </a:prstGeom>
          <a:noFill/>
          <a:ln>
            <a:noFill/>
          </a:ln>
        </p:spPr>
        <p:txBody>
          <a:bodyPr spcFirstLastPara="1" wrap="square" lIns="91425" tIns="45700" rIns="91425" bIns="45700" anchor="t" anchorCtr="0">
            <a:normAutofit/>
          </a:bodyPr>
          <a:lstStyle>
            <a:lvl1pPr marL="457200" lvl="0" indent="-381000" algn="l">
              <a:spcBef>
                <a:spcPts val="560"/>
              </a:spcBef>
              <a:spcAft>
                <a:spcPts val="0"/>
              </a:spcAft>
              <a:buClr>
                <a:schemeClr val="dk1"/>
              </a:buClr>
              <a:buSzPts val="2400"/>
              <a:buChar char="•"/>
              <a:defRPr sz="2400"/>
            </a:lvl1pPr>
            <a:lvl2pPr marL="914400" lvl="1" indent="-381000" algn="l">
              <a:spcBef>
                <a:spcPts val="48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sz="2400"/>
            </a:lvl3pPr>
            <a:lvl4pPr marL="1828800" lvl="3" indent="-381000" algn="l">
              <a:spcBef>
                <a:spcPts val="360"/>
              </a:spcBef>
              <a:spcAft>
                <a:spcPts val="0"/>
              </a:spcAft>
              <a:buClr>
                <a:schemeClr val="dk1"/>
              </a:buClr>
              <a:buSzPts val="2400"/>
              <a:buChar char="–"/>
              <a:defRPr sz="2400"/>
            </a:lvl4pPr>
            <a:lvl5pPr marL="2286000" lvl="4" indent="-381000" algn="l">
              <a:spcBef>
                <a:spcPts val="360"/>
              </a:spcBef>
              <a:spcAft>
                <a:spcPts val="0"/>
              </a:spcAft>
              <a:buClr>
                <a:schemeClr val="dk1"/>
              </a:buClr>
              <a:buSzPts val="2400"/>
              <a:buChar char="»"/>
              <a:defRPr sz="2400"/>
            </a:lvl5pPr>
            <a:lvl6pPr marL="2743200" lvl="5" indent="-381000" algn="l">
              <a:spcBef>
                <a:spcPts val="360"/>
              </a:spcBef>
              <a:spcAft>
                <a:spcPts val="0"/>
              </a:spcAft>
              <a:buClr>
                <a:schemeClr val="dk1"/>
              </a:buClr>
              <a:buSzPts val="2400"/>
              <a:buChar char="•"/>
              <a:defRPr sz="2400"/>
            </a:lvl6pPr>
            <a:lvl7pPr marL="3200400" lvl="6" indent="-381000" algn="l">
              <a:spcBef>
                <a:spcPts val="360"/>
              </a:spcBef>
              <a:spcAft>
                <a:spcPts val="0"/>
              </a:spcAft>
              <a:buClr>
                <a:schemeClr val="dk1"/>
              </a:buClr>
              <a:buSzPts val="2400"/>
              <a:buChar char="•"/>
              <a:defRPr sz="2400"/>
            </a:lvl7pPr>
            <a:lvl8pPr marL="3657600" lvl="7" indent="-381000" algn="l">
              <a:spcBef>
                <a:spcPts val="360"/>
              </a:spcBef>
              <a:spcAft>
                <a:spcPts val="0"/>
              </a:spcAft>
              <a:buClr>
                <a:schemeClr val="dk1"/>
              </a:buClr>
              <a:buSzPts val="2400"/>
              <a:buChar char="•"/>
              <a:defRPr sz="2400"/>
            </a:lvl8pPr>
            <a:lvl9pPr marL="4114800" lvl="8" indent="-381000" algn="l">
              <a:spcBef>
                <a:spcPts val="360"/>
              </a:spcBef>
              <a:spcAft>
                <a:spcPts val="0"/>
              </a:spcAft>
              <a:buClr>
                <a:schemeClr val="dk1"/>
              </a:buClr>
              <a:buSzPts val="2400"/>
              <a:buChar char="•"/>
              <a:defRPr sz="2400"/>
            </a:lvl9pPr>
          </a:lstStyle>
          <a:p/>
        </p:txBody>
      </p:sp>
      <p:grpSp>
        <p:nvGrpSpPr>
          <p:cNvPr id="64" name="Google Shape;64;p6"/>
          <p:cNvGrpSpPr/>
          <p:nvPr/>
        </p:nvGrpSpPr>
        <p:grpSpPr>
          <a:xfrm>
            <a:off x="1028700" y="588934"/>
            <a:ext cx="323550" cy="276284"/>
            <a:chOff x="0" y="16894"/>
            <a:chExt cx="431400" cy="368378"/>
          </a:xfrm>
        </p:grpSpPr>
        <p:cxnSp>
          <p:nvCxnSpPr>
            <p:cNvPr id="65" name="Google Shape;65;p6"/>
            <p:cNvCxnSpPr/>
            <p:nvPr/>
          </p:nvCxnSpPr>
          <p:spPr>
            <a:xfrm>
              <a:off x="0" y="16894"/>
              <a:ext cx="431400" cy="0"/>
            </a:xfrm>
            <a:prstGeom prst="straightConnector1">
              <a:avLst/>
            </a:prstGeom>
            <a:noFill/>
            <a:ln w="33775" cap="flat" cmpd="sng">
              <a:solidFill>
                <a:srgbClr val="FFFFFF"/>
              </a:solidFill>
              <a:prstDash val="solid"/>
              <a:round/>
              <a:headEnd type="none" w="sm" len="sm"/>
              <a:tailEnd type="none" w="sm" len="sm"/>
            </a:ln>
          </p:spPr>
        </p:cxnSp>
        <p:cxnSp>
          <p:nvCxnSpPr>
            <p:cNvPr id="66" name="Google Shape;66;p6"/>
            <p:cNvCxnSpPr/>
            <p:nvPr/>
          </p:nvCxnSpPr>
          <p:spPr>
            <a:xfrm>
              <a:off x="0" y="206851"/>
              <a:ext cx="431400" cy="0"/>
            </a:xfrm>
            <a:prstGeom prst="straightConnector1">
              <a:avLst/>
            </a:prstGeom>
            <a:noFill/>
            <a:ln w="33775" cap="flat" cmpd="sng">
              <a:solidFill>
                <a:srgbClr val="FFFFFF"/>
              </a:solidFill>
              <a:prstDash val="solid"/>
              <a:round/>
              <a:headEnd type="none" w="sm" len="sm"/>
              <a:tailEnd type="none" w="sm" len="sm"/>
            </a:ln>
          </p:spPr>
        </p:cxnSp>
        <p:cxnSp>
          <p:nvCxnSpPr>
            <p:cNvPr id="67" name="Google Shape;67;p6"/>
            <p:cNvCxnSpPr/>
            <p:nvPr/>
          </p:nvCxnSpPr>
          <p:spPr>
            <a:xfrm>
              <a:off x="0" y="385272"/>
              <a:ext cx="431400" cy="0"/>
            </a:xfrm>
            <a:prstGeom prst="straightConnector1">
              <a:avLst/>
            </a:prstGeom>
            <a:noFill/>
            <a:ln w="33775" cap="flat" cmpd="sng">
              <a:solidFill>
                <a:srgbClr val="FFFFFF"/>
              </a:solidFill>
              <a:prstDash val="solid"/>
              <a:round/>
              <a:headEnd type="none" w="sm" len="sm"/>
              <a:tailEnd type="none" w="sm" len="sm"/>
            </a:ln>
          </p:spPr>
        </p:cxnSp>
      </p:grpSp>
      <p:cxnSp>
        <p:nvCxnSpPr>
          <p:cNvPr id="68" name="Google Shape;68;p6"/>
          <p:cNvCxnSpPr/>
          <p:nvPr/>
        </p:nvCxnSpPr>
        <p:spPr>
          <a:xfrm>
            <a:off x="11603077" y="887413"/>
            <a:ext cx="755700" cy="0"/>
          </a:xfrm>
          <a:prstGeom prst="straightConnector1">
            <a:avLst/>
          </a:prstGeom>
          <a:noFill/>
          <a:ln w="28575" cap="flat" cmpd="sng">
            <a:solidFill>
              <a:srgbClr val="FFFFFF">
                <a:alpha val="69800"/>
              </a:srgbClr>
            </a:solidFill>
            <a:prstDash val="solid"/>
            <a:round/>
            <a:headEnd type="none" w="sm" len="sm"/>
            <a:tailEnd type="none" w="sm" len="sm"/>
          </a:ln>
        </p:spPr>
      </p:cxnSp>
      <p:sp>
        <p:nvSpPr>
          <p:cNvPr id="69" name="Google Shape;69;p6"/>
          <p:cNvSpPr txBox="1"/>
          <p:nvPr/>
        </p:nvSpPr>
        <p:spPr>
          <a:xfrm>
            <a:off x="14781981" y="584201"/>
            <a:ext cx="7209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70" name="Google Shape;70;p6"/>
          <p:cNvSpPr txBox="1"/>
          <p:nvPr/>
        </p:nvSpPr>
        <p:spPr>
          <a:xfrm>
            <a:off x="16395576" y="584201"/>
            <a:ext cx="8637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71" name="Google Shape;71;p6"/>
          <p:cNvSpPr txBox="1"/>
          <p:nvPr/>
        </p:nvSpPr>
        <p:spPr>
          <a:xfrm>
            <a:off x="13139951" y="584201"/>
            <a:ext cx="6366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72" name="Google Shape;72;p6"/>
          <p:cNvSpPr txBox="1"/>
          <p:nvPr/>
        </p:nvSpPr>
        <p:spPr>
          <a:xfrm>
            <a:off x="11697546" y="584201"/>
            <a:ext cx="5670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73" name="Google Shape;73;p6"/>
          <p:cNvSpPr txBox="1"/>
          <p:nvPr/>
        </p:nvSpPr>
        <p:spPr>
          <a:xfrm>
            <a:off x="1548328" y="584201"/>
            <a:ext cx="10953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74" name="Shape 74"/>
        <p:cNvGrpSpPr/>
        <p:nvPr/>
      </p:nvGrpSpPr>
      <p:grpSpPr>
        <a:xfrm>
          <a:off x="0" y="0"/>
          <a:ext cx="0" cy="0"/>
          <a:chOff x="0" y="0"/>
          <a:chExt cx="0" cy="0"/>
        </a:xfrm>
      </p:grpSpPr>
      <p:grpSp>
        <p:nvGrpSpPr>
          <p:cNvPr id="75" name="Google Shape;75;p7"/>
          <p:cNvGrpSpPr/>
          <p:nvPr/>
        </p:nvGrpSpPr>
        <p:grpSpPr>
          <a:xfrm>
            <a:off x="0" y="1254910"/>
            <a:ext cx="18288118" cy="9032149"/>
            <a:chOff x="0" y="-47625"/>
            <a:chExt cx="4816592" cy="2378822"/>
          </a:xfrm>
        </p:grpSpPr>
        <p:sp>
          <p:nvSpPr>
            <p:cNvPr id="76" name="Google Shape;76;p7"/>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77" name="Google Shape;77;p7"/>
            <p:cNvSpPr txBox="1"/>
            <p:nvPr/>
          </p:nvSpPr>
          <p:spPr>
            <a:xfrm>
              <a:off x="0" y="-47625"/>
              <a:ext cx="4816500" cy="2378700"/>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78" name="Google Shape;78;p7"/>
          <p:cNvSpPr txBox="1"/>
          <p:nvPr>
            <p:ph type="title"/>
          </p:nvPr>
        </p:nvSpPr>
        <p:spPr>
          <a:xfrm>
            <a:off x="736625" y="2209413"/>
            <a:ext cx="163668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4400"/>
              <a:buFont typeface="Calibri" panose="020F0502020204030204"/>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7"/>
          <p:cNvSpPr txBox="1"/>
          <p:nvPr>
            <p:ph type="body" idx="1"/>
          </p:nvPr>
        </p:nvSpPr>
        <p:spPr>
          <a:xfrm>
            <a:off x="2805750" y="4840825"/>
            <a:ext cx="56148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81000" algn="l">
              <a:spcBef>
                <a:spcPts val="400"/>
              </a:spcBef>
              <a:spcAft>
                <a:spcPts val="0"/>
              </a:spcAft>
              <a:buClr>
                <a:schemeClr val="dk1"/>
              </a:buClr>
              <a:buSzPts val="2400"/>
              <a:buChar char="–"/>
              <a:defRPr sz="2400"/>
            </a:lvl2pPr>
            <a:lvl3pPr marL="1371600" lvl="2" indent="-381000" algn="l">
              <a:spcBef>
                <a:spcPts val="360"/>
              </a:spcBef>
              <a:spcAft>
                <a:spcPts val="0"/>
              </a:spcAft>
              <a:buClr>
                <a:schemeClr val="dk1"/>
              </a:buClr>
              <a:buSzPts val="2400"/>
              <a:buChar char="•"/>
              <a:defRPr sz="2400"/>
            </a:lvl3pPr>
            <a:lvl4pPr marL="1828800" lvl="3" indent="-381000" algn="l">
              <a:spcBef>
                <a:spcPts val="320"/>
              </a:spcBef>
              <a:spcAft>
                <a:spcPts val="0"/>
              </a:spcAft>
              <a:buClr>
                <a:schemeClr val="dk1"/>
              </a:buClr>
              <a:buSzPts val="2400"/>
              <a:buChar char="–"/>
              <a:defRPr sz="2400"/>
            </a:lvl4pPr>
            <a:lvl5pPr marL="2286000" lvl="4" indent="-381000" algn="l">
              <a:spcBef>
                <a:spcPts val="320"/>
              </a:spcBef>
              <a:spcAft>
                <a:spcPts val="0"/>
              </a:spcAft>
              <a:buClr>
                <a:schemeClr val="dk1"/>
              </a:buClr>
              <a:buSzPts val="2400"/>
              <a:buChar char="»"/>
              <a:defRPr sz="2400"/>
            </a:lvl5pPr>
            <a:lvl6pPr marL="2743200" lvl="5" indent="-381000" algn="l">
              <a:spcBef>
                <a:spcPts val="320"/>
              </a:spcBef>
              <a:spcAft>
                <a:spcPts val="0"/>
              </a:spcAft>
              <a:buClr>
                <a:schemeClr val="dk1"/>
              </a:buClr>
              <a:buSzPts val="2400"/>
              <a:buChar char="•"/>
              <a:defRPr sz="2400"/>
            </a:lvl6pPr>
            <a:lvl7pPr marL="3200400" lvl="6" indent="-381000" algn="l">
              <a:spcBef>
                <a:spcPts val="320"/>
              </a:spcBef>
              <a:spcAft>
                <a:spcPts val="0"/>
              </a:spcAft>
              <a:buClr>
                <a:schemeClr val="dk1"/>
              </a:buClr>
              <a:buSzPts val="2400"/>
              <a:buChar char="•"/>
              <a:defRPr sz="2400"/>
            </a:lvl7pPr>
            <a:lvl8pPr marL="3657600" lvl="7" indent="-381000" algn="l">
              <a:spcBef>
                <a:spcPts val="320"/>
              </a:spcBef>
              <a:spcAft>
                <a:spcPts val="0"/>
              </a:spcAft>
              <a:buClr>
                <a:schemeClr val="dk1"/>
              </a:buClr>
              <a:buSzPts val="2400"/>
              <a:buChar char="•"/>
              <a:defRPr sz="2400"/>
            </a:lvl8pPr>
            <a:lvl9pPr marL="4114800" lvl="8" indent="-381000" algn="l">
              <a:spcBef>
                <a:spcPts val="320"/>
              </a:spcBef>
              <a:spcAft>
                <a:spcPts val="0"/>
              </a:spcAft>
              <a:buClr>
                <a:schemeClr val="dk1"/>
              </a:buClr>
              <a:buSzPts val="2400"/>
              <a:buChar char="•"/>
              <a:defRPr sz="2400"/>
            </a:lvl9pPr>
          </a:lstStyle>
          <a:p/>
        </p:txBody>
      </p:sp>
      <p:sp>
        <p:nvSpPr>
          <p:cNvPr id="80" name="Google Shape;80;p7"/>
          <p:cNvSpPr txBox="1"/>
          <p:nvPr>
            <p:ph type="body" idx="2"/>
          </p:nvPr>
        </p:nvSpPr>
        <p:spPr>
          <a:xfrm>
            <a:off x="9583969" y="4746625"/>
            <a:ext cx="5617200" cy="3951300"/>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81000" algn="l">
              <a:spcBef>
                <a:spcPts val="400"/>
              </a:spcBef>
              <a:spcAft>
                <a:spcPts val="0"/>
              </a:spcAft>
              <a:buClr>
                <a:schemeClr val="dk1"/>
              </a:buClr>
              <a:buSzPts val="2400"/>
              <a:buChar char="–"/>
              <a:defRPr sz="2400"/>
            </a:lvl2pPr>
            <a:lvl3pPr marL="1371600" lvl="2" indent="-381000" algn="l">
              <a:spcBef>
                <a:spcPts val="360"/>
              </a:spcBef>
              <a:spcAft>
                <a:spcPts val="0"/>
              </a:spcAft>
              <a:buClr>
                <a:schemeClr val="dk1"/>
              </a:buClr>
              <a:buSzPts val="2400"/>
              <a:buChar char="•"/>
              <a:defRPr sz="2400"/>
            </a:lvl3pPr>
            <a:lvl4pPr marL="1828800" lvl="3" indent="-381000" algn="l">
              <a:spcBef>
                <a:spcPts val="320"/>
              </a:spcBef>
              <a:spcAft>
                <a:spcPts val="0"/>
              </a:spcAft>
              <a:buClr>
                <a:schemeClr val="dk1"/>
              </a:buClr>
              <a:buSzPts val="2400"/>
              <a:buChar char="–"/>
              <a:defRPr sz="2400"/>
            </a:lvl4pPr>
            <a:lvl5pPr marL="2286000" lvl="4" indent="-381000" algn="l">
              <a:spcBef>
                <a:spcPts val="320"/>
              </a:spcBef>
              <a:spcAft>
                <a:spcPts val="0"/>
              </a:spcAft>
              <a:buClr>
                <a:schemeClr val="dk1"/>
              </a:buClr>
              <a:buSzPts val="2400"/>
              <a:buChar char="»"/>
              <a:defRPr sz="2400"/>
            </a:lvl5pPr>
            <a:lvl6pPr marL="2743200" lvl="5" indent="-381000" algn="l">
              <a:spcBef>
                <a:spcPts val="320"/>
              </a:spcBef>
              <a:spcAft>
                <a:spcPts val="0"/>
              </a:spcAft>
              <a:buClr>
                <a:schemeClr val="dk1"/>
              </a:buClr>
              <a:buSzPts val="2400"/>
              <a:buChar char="•"/>
              <a:defRPr sz="2400"/>
            </a:lvl6pPr>
            <a:lvl7pPr marL="3200400" lvl="6" indent="-381000" algn="l">
              <a:spcBef>
                <a:spcPts val="320"/>
              </a:spcBef>
              <a:spcAft>
                <a:spcPts val="0"/>
              </a:spcAft>
              <a:buClr>
                <a:schemeClr val="dk1"/>
              </a:buClr>
              <a:buSzPts val="2400"/>
              <a:buChar char="•"/>
              <a:defRPr sz="2400"/>
            </a:lvl7pPr>
            <a:lvl8pPr marL="3657600" lvl="7" indent="-381000" algn="l">
              <a:spcBef>
                <a:spcPts val="320"/>
              </a:spcBef>
              <a:spcAft>
                <a:spcPts val="0"/>
              </a:spcAft>
              <a:buClr>
                <a:schemeClr val="dk1"/>
              </a:buClr>
              <a:buSzPts val="2400"/>
              <a:buChar char="•"/>
              <a:defRPr sz="2400"/>
            </a:lvl8pPr>
            <a:lvl9pPr marL="4114800" lvl="8" indent="-381000" algn="l">
              <a:spcBef>
                <a:spcPts val="320"/>
              </a:spcBef>
              <a:spcAft>
                <a:spcPts val="0"/>
              </a:spcAft>
              <a:buClr>
                <a:schemeClr val="dk1"/>
              </a:buClr>
              <a:buSzPts val="2400"/>
              <a:buChar char="•"/>
              <a:defRPr sz="2400"/>
            </a:lvl9pPr>
          </a:lstStyle>
          <a:p/>
        </p:txBody>
      </p:sp>
      <p:grpSp>
        <p:nvGrpSpPr>
          <p:cNvPr id="81" name="Google Shape;81;p7"/>
          <p:cNvGrpSpPr/>
          <p:nvPr/>
        </p:nvGrpSpPr>
        <p:grpSpPr>
          <a:xfrm>
            <a:off x="1028700" y="588934"/>
            <a:ext cx="323550" cy="276284"/>
            <a:chOff x="0" y="16894"/>
            <a:chExt cx="431400" cy="368378"/>
          </a:xfrm>
        </p:grpSpPr>
        <p:cxnSp>
          <p:nvCxnSpPr>
            <p:cNvPr id="82" name="Google Shape;82;p7"/>
            <p:cNvCxnSpPr/>
            <p:nvPr/>
          </p:nvCxnSpPr>
          <p:spPr>
            <a:xfrm>
              <a:off x="0" y="16894"/>
              <a:ext cx="431400" cy="0"/>
            </a:xfrm>
            <a:prstGeom prst="straightConnector1">
              <a:avLst/>
            </a:prstGeom>
            <a:noFill/>
            <a:ln w="33775" cap="flat" cmpd="sng">
              <a:solidFill>
                <a:srgbClr val="FFFFFF"/>
              </a:solidFill>
              <a:prstDash val="solid"/>
              <a:round/>
              <a:headEnd type="none" w="sm" len="sm"/>
              <a:tailEnd type="none" w="sm" len="sm"/>
            </a:ln>
          </p:spPr>
        </p:cxnSp>
        <p:cxnSp>
          <p:nvCxnSpPr>
            <p:cNvPr id="83" name="Google Shape;83;p7"/>
            <p:cNvCxnSpPr/>
            <p:nvPr/>
          </p:nvCxnSpPr>
          <p:spPr>
            <a:xfrm>
              <a:off x="0" y="206851"/>
              <a:ext cx="431400" cy="0"/>
            </a:xfrm>
            <a:prstGeom prst="straightConnector1">
              <a:avLst/>
            </a:prstGeom>
            <a:noFill/>
            <a:ln w="33775" cap="flat" cmpd="sng">
              <a:solidFill>
                <a:srgbClr val="FFFFFF"/>
              </a:solidFill>
              <a:prstDash val="solid"/>
              <a:round/>
              <a:headEnd type="none" w="sm" len="sm"/>
              <a:tailEnd type="none" w="sm" len="sm"/>
            </a:ln>
          </p:spPr>
        </p:cxnSp>
        <p:cxnSp>
          <p:nvCxnSpPr>
            <p:cNvPr id="84" name="Google Shape;84;p7"/>
            <p:cNvCxnSpPr/>
            <p:nvPr/>
          </p:nvCxnSpPr>
          <p:spPr>
            <a:xfrm>
              <a:off x="0" y="385272"/>
              <a:ext cx="431400" cy="0"/>
            </a:xfrm>
            <a:prstGeom prst="straightConnector1">
              <a:avLst/>
            </a:prstGeom>
            <a:noFill/>
            <a:ln w="33775" cap="flat" cmpd="sng">
              <a:solidFill>
                <a:srgbClr val="FFFFFF"/>
              </a:solidFill>
              <a:prstDash val="solid"/>
              <a:round/>
              <a:headEnd type="none" w="sm" len="sm"/>
              <a:tailEnd type="none" w="sm" len="sm"/>
            </a:ln>
          </p:spPr>
        </p:cxnSp>
      </p:grpSp>
      <p:cxnSp>
        <p:nvCxnSpPr>
          <p:cNvPr id="85" name="Google Shape;85;p7"/>
          <p:cNvCxnSpPr/>
          <p:nvPr/>
        </p:nvCxnSpPr>
        <p:spPr>
          <a:xfrm>
            <a:off x="11603077" y="887413"/>
            <a:ext cx="755700" cy="0"/>
          </a:xfrm>
          <a:prstGeom prst="straightConnector1">
            <a:avLst/>
          </a:prstGeom>
          <a:noFill/>
          <a:ln w="28575" cap="flat" cmpd="sng">
            <a:solidFill>
              <a:srgbClr val="FFFFFF">
                <a:alpha val="69800"/>
              </a:srgbClr>
            </a:solidFill>
            <a:prstDash val="solid"/>
            <a:round/>
            <a:headEnd type="none" w="sm" len="sm"/>
            <a:tailEnd type="none" w="sm" len="sm"/>
          </a:ln>
        </p:spPr>
      </p:cxnSp>
      <p:sp>
        <p:nvSpPr>
          <p:cNvPr id="86" name="Google Shape;86;p7"/>
          <p:cNvSpPr txBox="1"/>
          <p:nvPr/>
        </p:nvSpPr>
        <p:spPr>
          <a:xfrm>
            <a:off x="14781981" y="584201"/>
            <a:ext cx="7209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87" name="Google Shape;87;p7"/>
          <p:cNvSpPr txBox="1"/>
          <p:nvPr/>
        </p:nvSpPr>
        <p:spPr>
          <a:xfrm>
            <a:off x="16395576" y="584201"/>
            <a:ext cx="8637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88" name="Google Shape;88;p7"/>
          <p:cNvSpPr txBox="1"/>
          <p:nvPr/>
        </p:nvSpPr>
        <p:spPr>
          <a:xfrm>
            <a:off x="13139951" y="584201"/>
            <a:ext cx="6366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89" name="Google Shape;89;p7"/>
          <p:cNvSpPr txBox="1"/>
          <p:nvPr/>
        </p:nvSpPr>
        <p:spPr>
          <a:xfrm>
            <a:off x="11697546" y="584201"/>
            <a:ext cx="5670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90" name="Google Shape;90;p7"/>
          <p:cNvSpPr txBox="1"/>
          <p:nvPr/>
        </p:nvSpPr>
        <p:spPr>
          <a:xfrm>
            <a:off x="1548328" y="584201"/>
            <a:ext cx="10953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91" name="Shape 91"/>
        <p:cNvGrpSpPr/>
        <p:nvPr/>
      </p:nvGrpSpPr>
      <p:grpSpPr>
        <a:xfrm>
          <a:off x="0" y="0"/>
          <a:ext cx="0" cy="0"/>
          <a:chOff x="0" y="0"/>
          <a:chExt cx="0" cy="0"/>
        </a:xfrm>
      </p:grpSpPr>
      <p:grpSp>
        <p:nvGrpSpPr>
          <p:cNvPr id="92" name="Google Shape;92;p8"/>
          <p:cNvGrpSpPr/>
          <p:nvPr/>
        </p:nvGrpSpPr>
        <p:grpSpPr>
          <a:xfrm>
            <a:off x="0" y="1254910"/>
            <a:ext cx="18288118" cy="9032149"/>
            <a:chOff x="0" y="-47625"/>
            <a:chExt cx="4816592" cy="2378822"/>
          </a:xfrm>
        </p:grpSpPr>
        <p:sp>
          <p:nvSpPr>
            <p:cNvPr id="93" name="Google Shape;93;p8"/>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94" name="Google Shape;94;p8"/>
            <p:cNvSpPr txBox="1"/>
            <p:nvPr/>
          </p:nvSpPr>
          <p:spPr>
            <a:xfrm>
              <a:off x="0" y="-47625"/>
              <a:ext cx="4816500" cy="2378700"/>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95" name="Google Shape;95;p8"/>
          <p:cNvSpPr txBox="1"/>
          <p:nvPr>
            <p:ph type="title"/>
          </p:nvPr>
        </p:nvSpPr>
        <p:spPr>
          <a:xfrm>
            <a:off x="774300" y="2421750"/>
            <a:ext cx="160467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96" name="Google Shape;96;p8"/>
          <p:cNvGrpSpPr/>
          <p:nvPr/>
        </p:nvGrpSpPr>
        <p:grpSpPr>
          <a:xfrm>
            <a:off x="1028700" y="588934"/>
            <a:ext cx="323550" cy="276284"/>
            <a:chOff x="0" y="16894"/>
            <a:chExt cx="431400" cy="368378"/>
          </a:xfrm>
        </p:grpSpPr>
        <p:cxnSp>
          <p:nvCxnSpPr>
            <p:cNvPr id="97" name="Google Shape;97;p8"/>
            <p:cNvCxnSpPr/>
            <p:nvPr/>
          </p:nvCxnSpPr>
          <p:spPr>
            <a:xfrm>
              <a:off x="0" y="16894"/>
              <a:ext cx="431400" cy="0"/>
            </a:xfrm>
            <a:prstGeom prst="straightConnector1">
              <a:avLst/>
            </a:prstGeom>
            <a:noFill/>
            <a:ln w="33775" cap="flat" cmpd="sng">
              <a:solidFill>
                <a:srgbClr val="FFFFFF"/>
              </a:solidFill>
              <a:prstDash val="solid"/>
              <a:round/>
              <a:headEnd type="none" w="sm" len="sm"/>
              <a:tailEnd type="none" w="sm" len="sm"/>
            </a:ln>
          </p:spPr>
        </p:cxnSp>
        <p:cxnSp>
          <p:nvCxnSpPr>
            <p:cNvPr id="98" name="Google Shape;98;p8"/>
            <p:cNvCxnSpPr/>
            <p:nvPr/>
          </p:nvCxnSpPr>
          <p:spPr>
            <a:xfrm>
              <a:off x="0" y="206851"/>
              <a:ext cx="431400" cy="0"/>
            </a:xfrm>
            <a:prstGeom prst="straightConnector1">
              <a:avLst/>
            </a:prstGeom>
            <a:noFill/>
            <a:ln w="33775" cap="flat" cmpd="sng">
              <a:solidFill>
                <a:srgbClr val="FFFFFF"/>
              </a:solidFill>
              <a:prstDash val="solid"/>
              <a:round/>
              <a:headEnd type="none" w="sm" len="sm"/>
              <a:tailEnd type="none" w="sm" len="sm"/>
            </a:ln>
          </p:spPr>
        </p:cxnSp>
        <p:cxnSp>
          <p:nvCxnSpPr>
            <p:cNvPr id="99" name="Google Shape;99;p8"/>
            <p:cNvCxnSpPr/>
            <p:nvPr/>
          </p:nvCxnSpPr>
          <p:spPr>
            <a:xfrm>
              <a:off x="0" y="385272"/>
              <a:ext cx="431400" cy="0"/>
            </a:xfrm>
            <a:prstGeom prst="straightConnector1">
              <a:avLst/>
            </a:prstGeom>
            <a:noFill/>
            <a:ln w="33775" cap="flat" cmpd="sng">
              <a:solidFill>
                <a:srgbClr val="FFFFFF"/>
              </a:solidFill>
              <a:prstDash val="solid"/>
              <a:round/>
              <a:headEnd type="none" w="sm" len="sm"/>
              <a:tailEnd type="none" w="sm" len="sm"/>
            </a:ln>
          </p:spPr>
        </p:cxnSp>
      </p:grpSp>
      <p:cxnSp>
        <p:nvCxnSpPr>
          <p:cNvPr id="100" name="Google Shape;100;p8"/>
          <p:cNvCxnSpPr/>
          <p:nvPr/>
        </p:nvCxnSpPr>
        <p:spPr>
          <a:xfrm>
            <a:off x="11603077" y="887413"/>
            <a:ext cx="755700" cy="0"/>
          </a:xfrm>
          <a:prstGeom prst="straightConnector1">
            <a:avLst/>
          </a:prstGeom>
          <a:noFill/>
          <a:ln w="28575" cap="flat" cmpd="sng">
            <a:solidFill>
              <a:srgbClr val="FFFFFF">
                <a:alpha val="69800"/>
              </a:srgbClr>
            </a:solidFill>
            <a:prstDash val="solid"/>
            <a:round/>
            <a:headEnd type="none" w="sm" len="sm"/>
            <a:tailEnd type="none" w="sm" len="sm"/>
          </a:ln>
        </p:spPr>
      </p:cxnSp>
      <p:sp>
        <p:nvSpPr>
          <p:cNvPr id="101" name="Google Shape;101;p8"/>
          <p:cNvSpPr txBox="1"/>
          <p:nvPr/>
        </p:nvSpPr>
        <p:spPr>
          <a:xfrm>
            <a:off x="14781981" y="584201"/>
            <a:ext cx="7209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102" name="Google Shape;102;p8"/>
          <p:cNvSpPr txBox="1"/>
          <p:nvPr/>
        </p:nvSpPr>
        <p:spPr>
          <a:xfrm>
            <a:off x="16395576" y="584201"/>
            <a:ext cx="8637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103" name="Google Shape;103;p8"/>
          <p:cNvSpPr txBox="1"/>
          <p:nvPr/>
        </p:nvSpPr>
        <p:spPr>
          <a:xfrm>
            <a:off x="13139951" y="584201"/>
            <a:ext cx="6366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104" name="Google Shape;104;p8"/>
          <p:cNvSpPr txBox="1"/>
          <p:nvPr/>
        </p:nvSpPr>
        <p:spPr>
          <a:xfrm>
            <a:off x="11697546" y="584201"/>
            <a:ext cx="5670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105" name="Google Shape;105;p8"/>
          <p:cNvSpPr txBox="1"/>
          <p:nvPr/>
        </p:nvSpPr>
        <p:spPr>
          <a:xfrm>
            <a:off x="1548328" y="584201"/>
            <a:ext cx="10953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06" name="Shape 106"/>
        <p:cNvGrpSpPr/>
        <p:nvPr/>
      </p:nvGrpSpPr>
      <p:grpSpPr>
        <a:xfrm>
          <a:off x="0" y="0"/>
          <a:ext cx="0" cy="0"/>
          <a:chOff x="0" y="0"/>
          <a:chExt cx="0" cy="0"/>
        </a:xfrm>
      </p:grpSpPr>
      <p:grpSp>
        <p:nvGrpSpPr>
          <p:cNvPr id="107" name="Google Shape;107;p9"/>
          <p:cNvGrpSpPr/>
          <p:nvPr/>
        </p:nvGrpSpPr>
        <p:grpSpPr>
          <a:xfrm>
            <a:off x="0" y="1254910"/>
            <a:ext cx="18288118" cy="9032149"/>
            <a:chOff x="0" y="-47625"/>
            <a:chExt cx="4816592" cy="2378822"/>
          </a:xfrm>
        </p:grpSpPr>
        <p:sp>
          <p:nvSpPr>
            <p:cNvPr id="108" name="Google Shape;108;p9"/>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109" name="Google Shape;109;p9"/>
            <p:cNvSpPr txBox="1"/>
            <p:nvPr/>
          </p:nvSpPr>
          <p:spPr>
            <a:xfrm>
              <a:off x="0" y="-47625"/>
              <a:ext cx="4816500" cy="2378700"/>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10" name="Google Shape;110;p9"/>
          <p:cNvGrpSpPr/>
          <p:nvPr/>
        </p:nvGrpSpPr>
        <p:grpSpPr>
          <a:xfrm>
            <a:off x="1028700" y="588934"/>
            <a:ext cx="323550" cy="276284"/>
            <a:chOff x="0" y="16894"/>
            <a:chExt cx="431400" cy="368378"/>
          </a:xfrm>
        </p:grpSpPr>
        <p:cxnSp>
          <p:nvCxnSpPr>
            <p:cNvPr id="111" name="Google Shape;111;p9"/>
            <p:cNvCxnSpPr/>
            <p:nvPr/>
          </p:nvCxnSpPr>
          <p:spPr>
            <a:xfrm>
              <a:off x="0" y="16894"/>
              <a:ext cx="431400" cy="0"/>
            </a:xfrm>
            <a:prstGeom prst="straightConnector1">
              <a:avLst/>
            </a:prstGeom>
            <a:noFill/>
            <a:ln w="33775" cap="flat" cmpd="sng">
              <a:solidFill>
                <a:srgbClr val="FFFFFF"/>
              </a:solidFill>
              <a:prstDash val="solid"/>
              <a:round/>
              <a:headEnd type="none" w="sm" len="sm"/>
              <a:tailEnd type="none" w="sm" len="sm"/>
            </a:ln>
          </p:spPr>
        </p:cxnSp>
        <p:cxnSp>
          <p:nvCxnSpPr>
            <p:cNvPr id="112" name="Google Shape;112;p9"/>
            <p:cNvCxnSpPr/>
            <p:nvPr/>
          </p:nvCxnSpPr>
          <p:spPr>
            <a:xfrm>
              <a:off x="0" y="206851"/>
              <a:ext cx="431400" cy="0"/>
            </a:xfrm>
            <a:prstGeom prst="straightConnector1">
              <a:avLst/>
            </a:prstGeom>
            <a:noFill/>
            <a:ln w="33775" cap="flat" cmpd="sng">
              <a:solidFill>
                <a:srgbClr val="FFFFFF"/>
              </a:solidFill>
              <a:prstDash val="solid"/>
              <a:round/>
              <a:headEnd type="none" w="sm" len="sm"/>
              <a:tailEnd type="none" w="sm" len="sm"/>
            </a:ln>
          </p:spPr>
        </p:cxnSp>
        <p:cxnSp>
          <p:nvCxnSpPr>
            <p:cNvPr id="113" name="Google Shape;113;p9"/>
            <p:cNvCxnSpPr/>
            <p:nvPr/>
          </p:nvCxnSpPr>
          <p:spPr>
            <a:xfrm>
              <a:off x="0" y="385272"/>
              <a:ext cx="431400" cy="0"/>
            </a:xfrm>
            <a:prstGeom prst="straightConnector1">
              <a:avLst/>
            </a:prstGeom>
            <a:noFill/>
            <a:ln w="33775" cap="flat" cmpd="sng">
              <a:solidFill>
                <a:srgbClr val="FFFFFF"/>
              </a:solidFill>
              <a:prstDash val="solid"/>
              <a:round/>
              <a:headEnd type="none" w="sm" len="sm"/>
              <a:tailEnd type="none" w="sm" len="sm"/>
            </a:ln>
          </p:spPr>
        </p:cxnSp>
      </p:grpSp>
      <p:cxnSp>
        <p:nvCxnSpPr>
          <p:cNvPr id="114" name="Google Shape;114;p9"/>
          <p:cNvCxnSpPr/>
          <p:nvPr/>
        </p:nvCxnSpPr>
        <p:spPr>
          <a:xfrm>
            <a:off x="11603077" y="887413"/>
            <a:ext cx="755700" cy="0"/>
          </a:xfrm>
          <a:prstGeom prst="straightConnector1">
            <a:avLst/>
          </a:prstGeom>
          <a:noFill/>
          <a:ln w="28575" cap="flat" cmpd="sng">
            <a:solidFill>
              <a:srgbClr val="FFFFFF">
                <a:alpha val="69800"/>
              </a:srgbClr>
            </a:solidFill>
            <a:prstDash val="solid"/>
            <a:round/>
            <a:headEnd type="none" w="sm" len="sm"/>
            <a:tailEnd type="none" w="sm" len="sm"/>
          </a:ln>
        </p:spPr>
      </p:cxnSp>
      <p:sp>
        <p:nvSpPr>
          <p:cNvPr id="115" name="Google Shape;115;p9"/>
          <p:cNvSpPr txBox="1"/>
          <p:nvPr/>
        </p:nvSpPr>
        <p:spPr>
          <a:xfrm>
            <a:off x="14781981" y="584201"/>
            <a:ext cx="7209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116" name="Google Shape;116;p9"/>
          <p:cNvSpPr txBox="1"/>
          <p:nvPr/>
        </p:nvSpPr>
        <p:spPr>
          <a:xfrm>
            <a:off x="16395576" y="584201"/>
            <a:ext cx="8637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117" name="Google Shape;117;p9"/>
          <p:cNvSpPr txBox="1"/>
          <p:nvPr/>
        </p:nvSpPr>
        <p:spPr>
          <a:xfrm>
            <a:off x="13139951" y="584201"/>
            <a:ext cx="6366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118" name="Google Shape;118;p9"/>
          <p:cNvSpPr txBox="1"/>
          <p:nvPr/>
        </p:nvSpPr>
        <p:spPr>
          <a:xfrm>
            <a:off x="11697546" y="584201"/>
            <a:ext cx="5670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119" name="Google Shape;119;p9"/>
          <p:cNvSpPr txBox="1"/>
          <p:nvPr/>
        </p:nvSpPr>
        <p:spPr>
          <a:xfrm>
            <a:off x="1548328" y="584201"/>
            <a:ext cx="10953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sp>
        <p:nvSpPr>
          <p:cNvPr id="120" name="Google Shape;120;p9"/>
          <p:cNvSpPr txBox="1"/>
          <p:nvPr>
            <p:ph type="title"/>
          </p:nvPr>
        </p:nvSpPr>
        <p:spPr>
          <a:xfrm>
            <a:off x="626725" y="2796825"/>
            <a:ext cx="16062600" cy="11619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8000"/>
              <a:buFont typeface="Calibri" panose="020F0502020204030204"/>
              <a:buNone/>
              <a:defRPr/>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121" name="Google Shape;121;p9"/>
          <p:cNvSpPr txBox="1"/>
          <p:nvPr>
            <p:ph type="body" idx="1"/>
          </p:nvPr>
        </p:nvSpPr>
        <p:spPr>
          <a:xfrm>
            <a:off x="7854213" y="4712275"/>
            <a:ext cx="9569400" cy="5853000"/>
          </a:xfrm>
          <a:prstGeom prst="rect">
            <a:avLst/>
          </a:prstGeom>
          <a:noFill/>
          <a:ln>
            <a:noFill/>
          </a:ln>
        </p:spPr>
        <p:txBody>
          <a:bodyPr spcFirstLastPara="1" wrap="square" lIns="91425" tIns="45700" rIns="91425" bIns="45700" anchor="t" anchorCtr="0">
            <a:normAutofit/>
          </a:bodyPr>
          <a:lstStyle>
            <a:lvl1pPr marL="457200" lvl="0" indent="-381000" algn="l">
              <a:spcBef>
                <a:spcPts val="640"/>
              </a:spcBef>
              <a:spcAft>
                <a:spcPts val="0"/>
              </a:spcAft>
              <a:buClr>
                <a:schemeClr val="dk1"/>
              </a:buClr>
              <a:buSzPts val="2400"/>
              <a:buChar char="•"/>
              <a:defRPr sz="2400"/>
            </a:lvl1pPr>
            <a:lvl2pPr marL="914400" lvl="1" indent="-381000" algn="l">
              <a:spcBef>
                <a:spcPts val="560"/>
              </a:spcBef>
              <a:spcAft>
                <a:spcPts val="0"/>
              </a:spcAft>
              <a:buClr>
                <a:schemeClr val="dk1"/>
              </a:buClr>
              <a:buSzPts val="2400"/>
              <a:buChar char="–"/>
              <a:defRPr sz="2400"/>
            </a:lvl2pPr>
            <a:lvl3pPr marL="1371600" lvl="2" indent="-381000" algn="l">
              <a:spcBef>
                <a:spcPts val="480"/>
              </a:spcBef>
              <a:spcAft>
                <a:spcPts val="0"/>
              </a:spcAft>
              <a:buClr>
                <a:schemeClr val="dk1"/>
              </a:buClr>
              <a:buSzPts val="2400"/>
              <a:buChar char="•"/>
              <a:defRPr sz="2400"/>
            </a:lvl3pPr>
            <a:lvl4pPr marL="1828800" lvl="3" indent="-381000" algn="l">
              <a:spcBef>
                <a:spcPts val="400"/>
              </a:spcBef>
              <a:spcAft>
                <a:spcPts val="0"/>
              </a:spcAft>
              <a:buClr>
                <a:schemeClr val="dk1"/>
              </a:buClr>
              <a:buSzPts val="2400"/>
              <a:buChar char="–"/>
              <a:defRPr sz="2400"/>
            </a:lvl4pPr>
            <a:lvl5pPr marL="2286000" lvl="4" indent="-381000" algn="l">
              <a:spcBef>
                <a:spcPts val="400"/>
              </a:spcBef>
              <a:spcAft>
                <a:spcPts val="0"/>
              </a:spcAft>
              <a:buClr>
                <a:schemeClr val="dk1"/>
              </a:buClr>
              <a:buSzPts val="2400"/>
              <a:buChar char="»"/>
              <a:defRPr sz="2400"/>
            </a:lvl5pPr>
            <a:lvl6pPr marL="2743200" lvl="5" indent="-381000" algn="l">
              <a:spcBef>
                <a:spcPts val="400"/>
              </a:spcBef>
              <a:spcAft>
                <a:spcPts val="0"/>
              </a:spcAft>
              <a:buClr>
                <a:schemeClr val="dk1"/>
              </a:buClr>
              <a:buSzPts val="2400"/>
              <a:buChar char="•"/>
              <a:defRPr sz="2400"/>
            </a:lvl6pPr>
            <a:lvl7pPr marL="3200400" lvl="6" indent="-381000" algn="l">
              <a:spcBef>
                <a:spcPts val="400"/>
              </a:spcBef>
              <a:spcAft>
                <a:spcPts val="0"/>
              </a:spcAft>
              <a:buClr>
                <a:schemeClr val="dk1"/>
              </a:buClr>
              <a:buSzPts val="2400"/>
              <a:buChar char="•"/>
              <a:defRPr sz="2400"/>
            </a:lvl7pPr>
            <a:lvl8pPr marL="3657600" lvl="7" indent="-381000" algn="l">
              <a:spcBef>
                <a:spcPts val="400"/>
              </a:spcBef>
              <a:spcAft>
                <a:spcPts val="0"/>
              </a:spcAft>
              <a:buClr>
                <a:schemeClr val="dk1"/>
              </a:buClr>
              <a:buSzPts val="2400"/>
              <a:buChar char="•"/>
              <a:defRPr sz="2400"/>
            </a:lvl8pPr>
            <a:lvl9pPr marL="4114800" lvl="8" indent="-381000" algn="l">
              <a:spcBef>
                <a:spcPts val="400"/>
              </a:spcBef>
              <a:spcAft>
                <a:spcPts val="0"/>
              </a:spcAft>
              <a:buClr>
                <a:schemeClr val="dk1"/>
              </a:buClr>
              <a:buSzPts val="2400"/>
              <a:buChar char="•"/>
              <a:defRPr sz="2400"/>
            </a:lvl9pPr>
          </a:lstStyle>
          <a:p/>
        </p:txBody>
      </p:sp>
      <p:sp>
        <p:nvSpPr>
          <p:cNvPr id="122" name="Google Shape;122;p9"/>
          <p:cNvSpPr txBox="1"/>
          <p:nvPr>
            <p:ph type="body" idx="2"/>
          </p:nvPr>
        </p:nvSpPr>
        <p:spPr>
          <a:xfrm>
            <a:off x="2130350" y="4712275"/>
            <a:ext cx="5631900" cy="46911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2400"/>
              <a:buNone/>
              <a:defRPr sz="2400"/>
            </a:lvl1pPr>
            <a:lvl2pPr marL="914400" lvl="1" indent="-228600" algn="l">
              <a:spcBef>
                <a:spcPts val="240"/>
              </a:spcBef>
              <a:spcAft>
                <a:spcPts val="0"/>
              </a:spcAft>
              <a:buClr>
                <a:schemeClr val="dk1"/>
              </a:buClr>
              <a:buSzPts val="2400"/>
              <a:buNone/>
              <a:defRPr sz="2400"/>
            </a:lvl2pPr>
            <a:lvl3pPr marL="1371600" lvl="2" indent="-228600" algn="l">
              <a:spcBef>
                <a:spcPts val="200"/>
              </a:spcBef>
              <a:spcAft>
                <a:spcPts val="0"/>
              </a:spcAft>
              <a:buClr>
                <a:schemeClr val="dk1"/>
              </a:buClr>
              <a:buSzPts val="2400"/>
              <a:buNone/>
              <a:defRPr sz="2400"/>
            </a:lvl3pPr>
            <a:lvl4pPr marL="1828800" lvl="3" indent="-228600" algn="l">
              <a:spcBef>
                <a:spcPts val="180"/>
              </a:spcBef>
              <a:spcAft>
                <a:spcPts val="0"/>
              </a:spcAft>
              <a:buClr>
                <a:schemeClr val="dk1"/>
              </a:buClr>
              <a:buSzPts val="2400"/>
              <a:buNone/>
              <a:defRPr sz="2400"/>
            </a:lvl4pPr>
            <a:lvl5pPr marL="2286000" lvl="4" indent="-228600" algn="l">
              <a:spcBef>
                <a:spcPts val="180"/>
              </a:spcBef>
              <a:spcAft>
                <a:spcPts val="0"/>
              </a:spcAft>
              <a:buClr>
                <a:schemeClr val="dk1"/>
              </a:buClr>
              <a:buSzPts val="2400"/>
              <a:buNone/>
              <a:defRPr sz="2400"/>
            </a:lvl5pPr>
            <a:lvl6pPr marL="2743200" lvl="5" indent="-228600" algn="l">
              <a:spcBef>
                <a:spcPts val="180"/>
              </a:spcBef>
              <a:spcAft>
                <a:spcPts val="0"/>
              </a:spcAft>
              <a:buClr>
                <a:schemeClr val="dk1"/>
              </a:buClr>
              <a:buSzPts val="2400"/>
              <a:buNone/>
              <a:defRPr sz="2400"/>
            </a:lvl6pPr>
            <a:lvl7pPr marL="3200400" lvl="6" indent="-228600" algn="l">
              <a:spcBef>
                <a:spcPts val="180"/>
              </a:spcBef>
              <a:spcAft>
                <a:spcPts val="0"/>
              </a:spcAft>
              <a:buClr>
                <a:schemeClr val="dk1"/>
              </a:buClr>
              <a:buSzPts val="2400"/>
              <a:buNone/>
              <a:defRPr sz="2400"/>
            </a:lvl7pPr>
            <a:lvl8pPr marL="3657600" lvl="7" indent="-228600" algn="l">
              <a:spcBef>
                <a:spcPts val="180"/>
              </a:spcBef>
              <a:spcAft>
                <a:spcPts val="0"/>
              </a:spcAft>
              <a:buClr>
                <a:schemeClr val="dk1"/>
              </a:buClr>
              <a:buSzPts val="2400"/>
              <a:buNone/>
              <a:defRPr sz="2400"/>
            </a:lvl8pPr>
            <a:lvl9pPr marL="4114800" lvl="8" indent="-228600" algn="l">
              <a:spcBef>
                <a:spcPts val="180"/>
              </a:spcBef>
              <a:spcAft>
                <a:spcPts val="0"/>
              </a:spcAft>
              <a:buClr>
                <a:schemeClr val="dk1"/>
              </a:buClr>
              <a:buSzPts val="2400"/>
              <a:buNone/>
              <a:defRPr sz="24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23" name="Shape 123"/>
        <p:cNvGrpSpPr/>
        <p:nvPr/>
      </p:nvGrpSpPr>
      <p:grpSpPr>
        <a:xfrm>
          <a:off x="0" y="0"/>
          <a:ext cx="0" cy="0"/>
          <a:chOff x="0" y="0"/>
          <a:chExt cx="0" cy="0"/>
        </a:xfrm>
      </p:grpSpPr>
      <p:grpSp>
        <p:nvGrpSpPr>
          <p:cNvPr id="124" name="Google Shape;124;p10"/>
          <p:cNvGrpSpPr/>
          <p:nvPr/>
        </p:nvGrpSpPr>
        <p:grpSpPr>
          <a:xfrm>
            <a:off x="1028700" y="588934"/>
            <a:ext cx="323550" cy="276284"/>
            <a:chOff x="0" y="16894"/>
            <a:chExt cx="431400" cy="368378"/>
          </a:xfrm>
        </p:grpSpPr>
        <p:cxnSp>
          <p:nvCxnSpPr>
            <p:cNvPr id="125" name="Google Shape;125;p10"/>
            <p:cNvCxnSpPr/>
            <p:nvPr/>
          </p:nvCxnSpPr>
          <p:spPr>
            <a:xfrm>
              <a:off x="0" y="16894"/>
              <a:ext cx="431400" cy="0"/>
            </a:xfrm>
            <a:prstGeom prst="straightConnector1">
              <a:avLst/>
            </a:prstGeom>
            <a:noFill/>
            <a:ln w="33775" cap="flat" cmpd="sng">
              <a:solidFill>
                <a:srgbClr val="FFFFFF"/>
              </a:solidFill>
              <a:prstDash val="solid"/>
              <a:round/>
              <a:headEnd type="none" w="sm" len="sm"/>
              <a:tailEnd type="none" w="sm" len="sm"/>
            </a:ln>
          </p:spPr>
        </p:cxnSp>
        <p:cxnSp>
          <p:nvCxnSpPr>
            <p:cNvPr id="126" name="Google Shape;126;p10"/>
            <p:cNvCxnSpPr/>
            <p:nvPr/>
          </p:nvCxnSpPr>
          <p:spPr>
            <a:xfrm>
              <a:off x="0" y="206851"/>
              <a:ext cx="431400" cy="0"/>
            </a:xfrm>
            <a:prstGeom prst="straightConnector1">
              <a:avLst/>
            </a:prstGeom>
            <a:noFill/>
            <a:ln w="33775" cap="flat" cmpd="sng">
              <a:solidFill>
                <a:srgbClr val="FFFFFF"/>
              </a:solidFill>
              <a:prstDash val="solid"/>
              <a:round/>
              <a:headEnd type="none" w="sm" len="sm"/>
              <a:tailEnd type="none" w="sm" len="sm"/>
            </a:ln>
          </p:spPr>
        </p:cxnSp>
        <p:cxnSp>
          <p:nvCxnSpPr>
            <p:cNvPr id="127" name="Google Shape;127;p10"/>
            <p:cNvCxnSpPr/>
            <p:nvPr/>
          </p:nvCxnSpPr>
          <p:spPr>
            <a:xfrm>
              <a:off x="0" y="385272"/>
              <a:ext cx="431400" cy="0"/>
            </a:xfrm>
            <a:prstGeom prst="straightConnector1">
              <a:avLst/>
            </a:prstGeom>
            <a:noFill/>
            <a:ln w="33775" cap="flat" cmpd="sng">
              <a:solidFill>
                <a:srgbClr val="FFFFFF"/>
              </a:solidFill>
              <a:prstDash val="solid"/>
              <a:round/>
              <a:headEnd type="none" w="sm" len="sm"/>
              <a:tailEnd type="none" w="sm" len="sm"/>
            </a:ln>
          </p:spPr>
        </p:cxnSp>
      </p:grpSp>
      <p:cxnSp>
        <p:nvCxnSpPr>
          <p:cNvPr id="128" name="Google Shape;128;p10"/>
          <p:cNvCxnSpPr/>
          <p:nvPr/>
        </p:nvCxnSpPr>
        <p:spPr>
          <a:xfrm>
            <a:off x="13080271" y="1028700"/>
            <a:ext cx="755700" cy="0"/>
          </a:xfrm>
          <a:prstGeom prst="straightConnector1">
            <a:avLst/>
          </a:prstGeom>
          <a:noFill/>
          <a:ln w="28575" cap="flat" cmpd="sng">
            <a:solidFill>
              <a:srgbClr val="FFFFFF">
                <a:alpha val="69800"/>
              </a:srgbClr>
            </a:solidFill>
            <a:prstDash val="solid"/>
            <a:round/>
            <a:headEnd type="none" w="sm" len="sm"/>
            <a:tailEnd type="none" w="sm" len="sm"/>
          </a:ln>
        </p:spPr>
      </p:cxnSp>
      <p:grpSp>
        <p:nvGrpSpPr>
          <p:cNvPr id="129" name="Google Shape;129;p10"/>
          <p:cNvGrpSpPr/>
          <p:nvPr/>
        </p:nvGrpSpPr>
        <p:grpSpPr>
          <a:xfrm>
            <a:off x="0" y="-125549"/>
            <a:ext cx="9287353" cy="10385080"/>
            <a:chOff x="0" y="-38100"/>
            <a:chExt cx="4816592" cy="2369400"/>
          </a:xfrm>
        </p:grpSpPr>
        <p:sp>
          <p:nvSpPr>
            <p:cNvPr id="130" name="Google Shape;130;p10"/>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131" name="Google Shape;131;p10"/>
            <p:cNvSpPr txBox="1"/>
            <p:nvPr/>
          </p:nvSpPr>
          <p:spPr>
            <a:xfrm>
              <a:off x="0" y="-38100"/>
              <a:ext cx="4816500" cy="2369400"/>
            </a:xfrm>
            <a:prstGeom prst="rect">
              <a:avLst/>
            </a:prstGeom>
            <a:noFill/>
            <a:ln>
              <a:noFill/>
            </a:ln>
          </p:spPr>
          <p:txBody>
            <a:bodyPr spcFirstLastPara="1" wrap="square" lIns="50800" tIns="50800" rIns="50800" bIns="50800" anchor="ctr" anchorCtr="0">
              <a:noAutofit/>
            </a:bodyPr>
            <a:lstStyle/>
            <a:p>
              <a:pPr marL="0" marR="0" lvl="0" indent="0" algn="l"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132" name="Google Shape;132;p10"/>
          <p:cNvSpPr txBox="1"/>
          <p:nvPr/>
        </p:nvSpPr>
        <p:spPr>
          <a:xfrm>
            <a:off x="14781981" y="584201"/>
            <a:ext cx="7209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133" name="Google Shape;133;p10"/>
          <p:cNvSpPr txBox="1"/>
          <p:nvPr/>
        </p:nvSpPr>
        <p:spPr>
          <a:xfrm>
            <a:off x="16395576" y="584201"/>
            <a:ext cx="8637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134" name="Google Shape;134;p10"/>
          <p:cNvSpPr txBox="1"/>
          <p:nvPr/>
        </p:nvSpPr>
        <p:spPr>
          <a:xfrm>
            <a:off x="13139951" y="584201"/>
            <a:ext cx="6366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135" name="Google Shape;135;p10"/>
          <p:cNvSpPr txBox="1"/>
          <p:nvPr/>
        </p:nvSpPr>
        <p:spPr>
          <a:xfrm>
            <a:off x="11697546" y="584201"/>
            <a:ext cx="5670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136" name="Google Shape;136;p10"/>
          <p:cNvSpPr txBox="1"/>
          <p:nvPr/>
        </p:nvSpPr>
        <p:spPr>
          <a:xfrm>
            <a:off x="1548328" y="584201"/>
            <a:ext cx="1095300" cy="231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sp>
        <p:nvSpPr>
          <p:cNvPr id="137" name="Google Shape;137;p10"/>
          <p:cNvSpPr txBox="1"/>
          <p:nvPr>
            <p:ph type="title"/>
          </p:nvPr>
        </p:nvSpPr>
        <p:spPr>
          <a:xfrm>
            <a:off x="643450" y="4254400"/>
            <a:ext cx="95478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8000"/>
              <a:buFont typeface="Calibri" panose="020F0502020204030204"/>
              <a:buNone/>
              <a:defRPr/>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138" name="Google Shape;138;p10"/>
          <p:cNvSpPr/>
          <p:nvPr>
            <p:ph type="pic" idx="2"/>
          </p:nvPr>
        </p:nvSpPr>
        <p:spPr>
          <a:xfrm>
            <a:off x="12257313" y="3479375"/>
            <a:ext cx="5486400" cy="4114800"/>
          </a:xfrm>
          <a:prstGeom prst="rect">
            <a:avLst/>
          </a:prstGeom>
          <a:noFill/>
          <a:ln>
            <a:noFill/>
          </a:ln>
        </p:spPr>
      </p:sp>
      <p:sp>
        <p:nvSpPr>
          <p:cNvPr id="139" name="Google Shape;139;p10"/>
          <p:cNvSpPr txBox="1"/>
          <p:nvPr>
            <p:ph type="body" idx="1"/>
          </p:nvPr>
        </p:nvSpPr>
        <p:spPr>
          <a:xfrm>
            <a:off x="2205488" y="5548813"/>
            <a:ext cx="5486400" cy="8049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2400"/>
              <a:buNone/>
              <a:defRPr sz="2400"/>
            </a:lvl1pPr>
            <a:lvl2pPr marL="914400" lvl="1" indent="-228600" algn="l">
              <a:spcBef>
                <a:spcPts val="240"/>
              </a:spcBef>
              <a:spcAft>
                <a:spcPts val="0"/>
              </a:spcAft>
              <a:buClr>
                <a:schemeClr val="dk1"/>
              </a:buClr>
              <a:buSzPts val="2400"/>
              <a:buNone/>
              <a:defRPr sz="2400"/>
            </a:lvl2pPr>
            <a:lvl3pPr marL="1371600" lvl="2" indent="-228600" algn="l">
              <a:spcBef>
                <a:spcPts val="200"/>
              </a:spcBef>
              <a:spcAft>
                <a:spcPts val="0"/>
              </a:spcAft>
              <a:buClr>
                <a:schemeClr val="dk1"/>
              </a:buClr>
              <a:buSzPts val="2400"/>
              <a:buNone/>
              <a:defRPr sz="2400"/>
            </a:lvl3pPr>
            <a:lvl4pPr marL="1828800" lvl="3" indent="-228600" algn="l">
              <a:spcBef>
                <a:spcPts val="180"/>
              </a:spcBef>
              <a:spcAft>
                <a:spcPts val="0"/>
              </a:spcAft>
              <a:buClr>
                <a:schemeClr val="dk1"/>
              </a:buClr>
              <a:buSzPts val="2400"/>
              <a:buNone/>
              <a:defRPr sz="2400"/>
            </a:lvl4pPr>
            <a:lvl5pPr marL="2286000" lvl="4" indent="-228600" algn="l">
              <a:spcBef>
                <a:spcPts val="180"/>
              </a:spcBef>
              <a:spcAft>
                <a:spcPts val="0"/>
              </a:spcAft>
              <a:buClr>
                <a:schemeClr val="dk1"/>
              </a:buClr>
              <a:buSzPts val="2400"/>
              <a:buNone/>
              <a:defRPr sz="2400"/>
            </a:lvl5pPr>
            <a:lvl6pPr marL="2743200" lvl="5" indent="-228600" algn="l">
              <a:spcBef>
                <a:spcPts val="180"/>
              </a:spcBef>
              <a:spcAft>
                <a:spcPts val="0"/>
              </a:spcAft>
              <a:buClr>
                <a:schemeClr val="dk1"/>
              </a:buClr>
              <a:buSzPts val="2400"/>
              <a:buNone/>
              <a:defRPr sz="2400"/>
            </a:lvl6pPr>
            <a:lvl7pPr marL="3200400" lvl="6" indent="-228600" algn="l">
              <a:spcBef>
                <a:spcPts val="180"/>
              </a:spcBef>
              <a:spcAft>
                <a:spcPts val="0"/>
              </a:spcAft>
              <a:buClr>
                <a:schemeClr val="dk1"/>
              </a:buClr>
              <a:buSzPts val="2400"/>
              <a:buNone/>
              <a:defRPr sz="2400"/>
            </a:lvl7pPr>
            <a:lvl8pPr marL="3657600" lvl="7" indent="-228600" algn="l">
              <a:spcBef>
                <a:spcPts val="180"/>
              </a:spcBef>
              <a:spcAft>
                <a:spcPts val="0"/>
              </a:spcAft>
              <a:buClr>
                <a:schemeClr val="dk1"/>
              </a:buClr>
              <a:buSzPts val="2400"/>
              <a:buNone/>
              <a:defRPr sz="2400"/>
            </a:lvl8pPr>
            <a:lvl9pPr marL="4114800" lvl="8" indent="-228600" algn="l">
              <a:spcBef>
                <a:spcPts val="180"/>
              </a:spcBef>
              <a:spcAft>
                <a:spcPts val="0"/>
              </a:spcAft>
              <a:buClr>
                <a:schemeClr val="dk1"/>
              </a:buClr>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661300" y="1762550"/>
            <a:ext cx="16046700" cy="1143000"/>
          </a:xfrm>
          <a:prstGeom prst="rect">
            <a:avLst/>
          </a:prstGeom>
          <a:noFill/>
          <a:ln>
            <a:noFill/>
          </a:ln>
        </p:spPr>
        <p:txBody>
          <a:bodyPr spcFirstLastPara="1" wrap="square" lIns="91425" tIns="45700" rIns="91425" bIns="45700" anchor="ctr" anchorCtr="0">
            <a:normAutofit/>
          </a:bodyPr>
          <a:lstStyle>
            <a:lvl1pPr marR="0" lvl="0" rtl="0">
              <a:spcBef>
                <a:spcPts val="0"/>
              </a:spcBef>
              <a:spcAft>
                <a:spcPts val="0"/>
              </a:spcAft>
              <a:buClr>
                <a:schemeClr val="lt1"/>
              </a:buClr>
              <a:buSzPts val="8000"/>
              <a:buFont typeface="Montserrat"/>
              <a:buNone/>
              <a:defRPr sz="8000" i="0" u="none" strike="noStrike" cap="none">
                <a:solidFill>
                  <a:schemeClr val="lt1"/>
                </a:solidFill>
                <a:latin typeface="Montserrat"/>
                <a:ea typeface="Montserrat"/>
                <a:cs typeface="Montserrat"/>
                <a:sym typeface="Montserrat"/>
              </a:defRPr>
            </a:lvl1pPr>
            <a:lvl2pPr lvl="1">
              <a:spcBef>
                <a:spcPts val="0"/>
              </a:spcBef>
              <a:spcAft>
                <a:spcPts val="0"/>
              </a:spcAft>
              <a:buSzPts val="1400"/>
              <a:buFont typeface="Montserrat"/>
              <a:buNone/>
              <a:defRPr sz="1800">
                <a:latin typeface="Montserrat"/>
                <a:ea typeface="Montserrat"/>
                <a:cs typeface="Montserrat"/>
                <a:sym typeface="Montserrat"/>
              </a:defRPr>
            </a:lvl2pPr>
            <a:lvl3pPr lvl="2">
              <a:spcBef>
                <a:spcPts val="0"/>
              </a:spcBef>
              <a:spcAft>
                <a:spcPts val="0"/>
              </a:spcAft>
              <a:buSzPts val="1400"/>
              <a:buFont typeface="Montserrat"/>
              <a:buNone/>
              <a:defRPr sz="1800">
                <a:latin typeface="Montserrat"/>
                <a:ea typeface="Montserrat"/>
                <a:cs typeface="Montserrat"/>
                <a:sym typeface="Montserrat"/>
              </a:defRPr>
            </a:lvl3pPr>
            <a:lvl4pPr lvl="3">
              <a:spcBef>
                <a:spcPts val="0"/>
              </a:spcBef>
              <a:spcAft>
                <a:spcPts val="0"/>
              </a:spcAft>
              <a:buSzPts val="1400"/>
              <a:buFont typeface="Montserrat"/>
              <a:buNone/>
              <a:defRPr sz="1800">
                <a:latin typeface="Montserrat"/>
                <a:ea typeface="Montserrat"/>
                <a:cs typeface="Montserrat"/>
                <a:sym typeface="Montserrat"/>
              </a:defRPr>
            </a:lvl4pPr>
            <a:lvl5pPr lvl="4">
              <a:spcBef>
                <a:spcPts val="0"/>
              </a:spcBef>
              <a:spcAft>
                <a:spcPts val="0"/>
              </a:spcAft>
              <a:buSzPts val="1400"/>
              <a:buFont typeface="Montserrat"/>
              <a:buNone/>
              <a:defRPr sz="1800">
                <a:latin typeface="Montserrat"/>
                <a:ea typeface="Montserrat"/>
                <a:cs typeface="Montserrat"/>
                <a:sym typeface="Montserrat"/>
              </a:defRPr>
            </a:lvl5pPr>
            <a:lvl6pPr lvl="5">
              <a:spcBef>
                <a:spcPts val="0"/>
              </a:spcBef>
              <a:spcAft>
                <a:spcPts val="0"/>
              </a:spcAft>
              <a:buSzPts val="1400"/>
              <a:buFont typeface="Montserrat"/>
              <a:buNone/>
              <a:defRPr sz="1800">
                <a:latin typeface="Montserrat"/>
                <a:ea typeface="Montserrat"/>
                <a:cs typeface="Montserrat"/>
                <a:sym typeface="Montserrat"/>
              </a:defRPr>
            </a:lvl6pPr>
            <a:lvl7pPr lvl="6">
              <a:spcBef>
                <a:spcPts val="0"/>
              </a:spcBef>
              <a:spcAft>
                <a:spcPts val="0"/>
              </a:spcAft>
              <a:buSzPts val="1400"/>
              <a:buFont typeface="Montserrat"/>
              <a:buNone/>
              <a:defRPr sz="1800">
                <a:latin typeface="Montserrat"/>
                <a:ea typeface="Montserrat"/>
                <a:cs typeface="Montserrat"/>
                <a:sym typeface="Montserrat"/>
              </a:defRPr>
            </a:lvl7pPr>
            <a:lvl8pPr lvl="7">
              <a:spcBef>
                <a:spcPts val="0"/>
              </a:spcBef>
              <a:spcAft>
                <a:spcPts val="0"/>
              </a:spcAft>
              <a:buSzPts val="1400"/>
              <a:buFont typeface="Montserrat"/>
              <a:buNone/>
              <a:defRPr sz="1800">
                <a:latin typeface="Montserrat"/>
                <a:ea typeface="Montserrat"/>
                <a:cs typeface="Montserrat"/>
                <a:sym typeface="Montserrat"/>
              </a:defRPr>
            </a:lvl8pPr>
            <a:lvl9pPr lvl="8">
              <a:spcBef>
                <a:spcPts val="0"/>
              </a:spcBef>
              <a:spcAft>
                <a:spcPts val="0"/>
              </a:spcAft>
              <a:buSzPts val="1400"/>
              <a:buFont typeface="Montserrat"/>
              <a:buNone/>
              <a:defRPr sz="1800">
                <a:latin typeface="Montserrat"/>
                <a:ea typeface="Montserrat"/>
                <a:cs typeface="Montserrat"/>
                <a:sym typeface="Montserrat"/>
              </a:defRPr>
            </a:lvl9pPr>
          </a:lstStyle>
          <a:p/>
        </p:txBody>
      </p:sp>
      <p:sp>
        <p:nvSpPr>
          <p:cNvPr id="7" name="Google Shape;7;p1"/>
          <p:cNvSpPr txBox="1"/>
          <p:nvPr>
            <p:ph type="body" idx="1"/>
          </p:nvPr>
        </p:nvSpPr>
        <p:spPr>
          <a:xfrm>
            <a:off x="5600700" y="4936500"/>
            <a:ext cx="8229600" cy="4526100"/>
          </a:xfrm>
          <a:prstGeom prst="rect">
            <a:avLst/>
          </a:prstGeom>
          <a:noFill/>
          <a:ln>
            <a:noFill/>
          </a:ln>
        </p:spPr>
        <p:txBody>
          <a:bodyPr spcFirstLastPara="1" wrap="square" lIns="91425" tIns="45700" rIns="91425" bIns="45700" anchor="t" anchorCtr="0">
            <a:normAutofit/>
          </a:bodyPr>
          <a:lstStyle>
            <a:lvl1pPr marL="457200" marR="0" lvl="0" indent="-374650" algn="l" rtl="0">
              <a:spcBef>
                <a:spcPts val="640"/>
              </a:spcBef>
              <a:spcAft>
                <a:spcPts val="0"/>
              </a:spcAft>
              <a:buClr>
                <a:schemeClr val="lt1"/>
              </a:buClr>
              <a:buSzPts val="2300"/>
              <a:buFont typeface="Montserrat"/>
              <a:buChar char="•"/>
              <a:defRPr sz="2300" i="0" u="none" strike="noStrike" cap="none">
                <a:solidFill>
                  <a:schemeClr val="lt1"/>
                </a:solidFill>
                <a:latin typeface="Montserrat"/>
                <a:ea typeface="Montserrat"/>
                <a:cs typeface="Montserrat"/>
                <a:sym typeface="Montserrat"/>
              </a:defRPr>
            </a:lvl1pPr>
            <a:lvl2pPr marL="914400" marR="0" lvl="1" indent="-374650" algn="l" rtl="0">
              <a:spcBef>
                <a:spcPts val="560"/>
              </a:spcBef>
              <a:spcAft>
                <a:spcPts val="0"/>
              </a:spcAft>
              <a:buClr>
                <a:schemeClr val="lt1"/>
              </a:buClr>
              <a:buSzPts val="2300"/>
              <a:buFont typeface="Montserrat"/>
              <a:buChar char="–"/>
              <a:defRPr sz="2300" i="0" u="none" strike="noStrike" cap="none">
                <a:solidFill>
                  <a:schemeClr val="lt1"/>
                </a:solidFill>
                <a:latin typeface="Montserrat"/>
                <a:ea typeface="Montserrat"/>
                <a:cs typeface="Montserrat"/>
                <a:sym typeface="Montserrat"/>
              </a:defRPr>
            </a:lvl2pPr>
            <a:lvl3pPr marL="1371600" marR="0" lvl="2" indent="-374650" algn="l" rtl="0">
              <a:spcBef>
                <a:spcPts val="480"/>
              </a:spcBef>
              <a:spcAft>
                <a:spcPts val="0"/>
              </a:spcAft>
              <a:buClr>
                <a:schemeClr val="lt1"/>
              </a:buClr>
              <a:buSzPts val="2300"/>
              <a:buFont typeface="Montserrat"/>
              <a:buChar char="•"/>
              <a:defRPr sz="2300" i="0" u="none" strike="noStrike" cap="none">
                <a:solidFill>
                  <a:schemeClr val="lt1"/>
                </a:solidFill>
                <a:latin typeface="Montserrat"/>
                <a:ea typeface="Montserrat"/>
                <a:cs typeface="Montserrat"/>
                <a:sym typeface="Montserrat"/>
              </a:defRPr>
            </a:lvl3pPr>
            <a:lvl4pPr marL="1828800" marR="0" lvl="3" indent="-374650" algn="l" rtl="0">
              <a:spcBef>
                <a:spcPts val="400"/>
              </a:spcBef>
              <a:spcAft>
                <a:spcPts val="0"/>
              </a:spcAft>
              <a:buClr>
                <a:schemeClr val="lt1"/>
              </a:buClr>
              <a:buSzPts val="2300"/>
              <a:buFont typeface="Montserrat"/>
              <a:buChar char="–"/>
              <a:defRPr sz="2300" i="0" u="none" strike="noStrike" cap="none">
                <a:solidFill>
                  <a:schemeClr val="lt1"/>
                </a:solidFill>
                <a:latin typeface="Montserrat"/>
                <a:ea typeface="Montserrat"/>
                <a:cs typeface="Montserrat"/>
                <a:sym typeface="Montserrat"/>
              </a:defRPr>
            </a:lvl4pPr>
            <a:lvl5pPr marL="2286000" marR="0" lvl="4" indent="-374650" algn="l" rtl="0">
              <a:spcBef>
                <a:spcPts val="400"/>
              </a:spcBef>
              <a:spcAft>
                <a:spcPts val="0"/>
              </a:spcAft>
              <a:buClr>
                <a:schemeClr val="lt1"/>
              </a:buClr>
              <a:buSzPts val="2300"/>
              <a:buFont typeface="Montserrat"/>
              <a:buChar char="»"/>
              <a:defRPr sz="2300" i="0" u="none" strike="noStrike" cap="none">
                <a:solidFill>
                  <a:schemeClr val="lt1"/>
                </a:solidFill>
                <a:latin typeface="Montserrat"/>
                <a:ea typeface="Montserrat"/>
                <a:cs typeface="Montserrat"/>
                <a:sym typeface="Montserrat"/>
              </a:defRPr>
            </a:lvl5pPr>
            <a:lvl6pPr marL="2743200" marR="0" lvl="5" indent="-374650" algn="l" rtl="0">
              <a:spcBef>
                <a:spcPts val="400"/>
              </a:spcBef>
              <a:spcAft>
                <a:spcPts val="0"/>
              </a:spcAft>
              <a:buClr>
                <a:schemeClr val="lt1"/>
              </a:buClr>
              <a:buSzPts val="2300"/>
              <a:buFont typeface="Montserrat"/>
              <a:buChar char="•"/>
              <a:defRPr sz="2300" i="0" u="none" strike="noStrike" cap="none">
                <a:solidFill>
                  <a:schemeClr val="lt1"/>
                </a:solidFill>
                <a:latin typeface="Montserrat"/>
                <a:ea typeface="Montserrat"/>
                <a:cs typeface="Montserrat"/>
                <a:sym typeface="Montserrat"/>
              </a:defRPr>
            </a:lvl6pPr>
            <a:lvl7pPr marL="3200400" marR="0" lvl="6" indent="-374650" algn="l" rtl="0">
              <a:spcBef>
                <a:spcPts val="400"/>
              </a:spcBef>
              <a:spcAft>
                <a:spcPts val="0"/>
              </a:spcAft>
              <a:buClr>
                <a:schemeClr val="lt1"/>
              </a:buClr>
              <a:buSzPts val="2300"/>
              <a:buFont typeface="Montserrat"/>
              <a:buChar char="•"/>
              <a:defRPr sz="2300" i="0" u="none" strike="noStrike" cap="none">
                <a:solidFill>
                  <a:schemeClr val="lt1"/>
                </a:solidFill>
                <a:latin typeface="Montserrat"/>
                <a:ea typeface="Montserrat"/>
                <a:cs typeface="Montserrat"/>
                <a:sym typeface="Montserrat"/>
              </a:defRPr>
            </a:lvl7pPr>
            <a:lvl8pPr marL="3657600" marR="0" lvl="7" indent="-374650" algn="l" rtl="0">
              <a:spcBef>
                <a:spcPts val="400"/>
              </a:spcBef>
              <a:spcAft>
                <a:spcPts val="0"/>
              </a:spcAft>
              <a:buClr>
                <a:schemeClr val="lt1"/>
              </a:buClr>
              <a:buSzPts val="2300"/>
              <a:buFont typeface="Montserrat"/>
              <a:buChar char="•"/>
              <a:defRPr sz="2300" i="0" u="none" strike="noStrike" cap="none">
                <a:solidFill>
                  <a:schemeClr val="lt1"/>
                </a:solidFill>
                <a:latin typeface="Montserrat"/>
                <a:ea typeface="Montserrat"/>
                <a:cs typeface="Montserrat"/>
                <a:sym typeface="Montserrat"/>
              </a:defRPr>
            </a:lvl8pPr>
            <a:lvl9pPr marL="4114800" marR="0" lvl="8" indent="-374650" algn="l" rtl="0">
              <a:spcBef>
                <a:spcPts val="400"/>
              </a:spcBef>
              <a:spcAft>
                <a:spcPts val="0"/>
              </a:spcAft>
              <a:buClr>
                <a:schemeClr val="lt1"/>
              </a:buClr>
              <a:buSzPts val="2300"/>
              <a:buFont typeface="Montserrat"/>
              <a:buChar char="•"/>
              <a:defRPr sz="2300" i="0" u="none" strike="noStrike" cap="none">
                <a:solidFill>
                  <a:schemeClr val="lt1"/>
                </a:solidFill>
                <a:latin typeface="Montserrat"/>
                <a:ea typeface="Montserrat"/>
                <a:cs typeface="Montserrat"/>
                <a:sym typeface="Montserrat"/>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43" name="Shape 143"/>
        <p:cNvGrpSpPr/>
        <p:nvPr/>
      </p:nvGrpSpPr>
      <p:grpSpPr>
        <a:xfrm>
          <a:off x="0" y="0"/>
          <a:ext cx="0" cy="0"/>
          <a:chOff x="0" y="0"/>
          <a:chExt cx="0" cy="0"/>
        </a:xfrm>
      </p:grpSpPr>
      <p:grpSp>
        <p:nvGrpSpPr>
          <p:cNvPr id="144" name="Google Shape;144;p11"/>
          <p:cNvGrpSpPr/>
          <p:nvPr/>
        </p:nvGrpSpPr>
        <p:grpSpPr>
          <a:xfrm>
            <a:off x="0" y="-180825"/>
            <a:ext cx="10593615" cy="10467894"/>
            <a:chOff x="0" y="-47625"/>
            <a:chExt cx="4816593" cy="2756958"/>
          </a:xfrm>
        </p:grpSpPr>
        <p:sp>
          <p:nvSpPr>
            <p:cNvPr id="145" name="Google Shape;145;p11"/>
            <p:cNvSpPr/>
            <p:nvPr/>
          </p:nvSpPr>
          <p:spPr>
            <a:xfrm>
              <a:off x="0" y="0"/>
              <a:ext cx="4816592" cy="2709333"/>
            </a:xfrm>
            <a:custGeom>
              <a:avLst/>
              <a:gdLst/>
              <a:ahLst/>
              <a:cxnLst/>
              <a:rect l="l" t="t" r="r" b="b"/>
              <a:pathLst>
                <a:path w="4816592" h="2709333" extrusionOk="0">
                  <a:moveTo>
                    <a:pt x="0" y="0"/>
                  </a:moveTo>
                  <a:lnTo>
                    <a:pt x="4816592" y="0"/>
                  </a:lnTo>
                  <a:lnTo>
                    <a:pt x="4816592" y="2709333"/>
                  </a:lnTo>
                  <a:lnTo>
                    <a:pt x="0" y="2709333"/>
                  </a:lnTo>
                  <a:close/>
                </a:path>
              </a:pathLst>
            </a:custGeom>
            <a:solidFill>
              <a:srgbClr val="000000">
                <a:alpha val="60000"/>
              </a:srgbClr>
            </a:solidFill>
            <a:ln>
              <a:noFill/>
            </a:ln>
          </p:spPr>
        </p:sp>
        <p:sp>
          <p:nvSpPr>
            <p:cNvPr id="146" name="Google Shape;146;p11"/>
            <p:cNvSpPr txBox="1"/>
            <p:nvPr/>
          </p:nvSpPr>
          <p:spPr>
            <a:xfrm>
              <a:off x="0" y="-47625"/>
              <a:ext cx="4816593" cy="2756958"/>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r>
                <a:rPr lang="en-US" sz="8000" b="1" i="0" u="none" strike="noStrike" cap="none">
                  <a:solidFill>
                    <a:schemeClr val="bg1"/>
                  </a:solidFill>
                  <a:latin typeface="Calibri" panose="020F0502020204030204"/>
                  <a:ea typeface="Calibri" panose="020F0502020204030204"/>
                  <a:cs typeface="Calibri" panose="020F0502020204030204"/>
                  <a:sym typeface="Calibri" panose="020F0502020204030204"/>
                </a:rPr>
                <a:t>Bodo Okeyo</a:t>
              </a:r>
              <a:endParaRPr lang="en-US" sz="8000" b="1"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p:txBody>
        </p:sp>
      </p:grpSp>
      <p:grpSp>
        <p:nvGrpSpPr>
          <p:cNvPr id="147" name="Google Shape;147;p11"/>
          <p:cNvGrpSpPr/>
          <p:nvPr/>
        </p:nvGrpSpPr>
        <p:grpSpPr>
          <a:xfrm>
            <a:off x="1028700" y="588933"/>
            <a:ext cx="323519" cy="276283"/>
            <a:chOff x="0" y="16894"/>
            <a:chExt cx="431358" cy="368378"/>
          </a:xfrm>
        </p:grpSpPr>
        <p:cxnSp>
          <p:nvCxnSpPr>
            <p:cNvPr id="148" name="Google Shape;148;p11"/>
            <p:cNvCxnSpPr/>
            <p:nvPr/>
          </p:nvCxnSpPr>
          <p:spPr>
            <a:xfrm>
              <a:off x="0" y="16894"/>
              <a:ext cx="431358" cy="0"/>
            </a:xfrm>
            <a:prstGeom prst="straightConnector1">
              <a:avLst/>
            </a:prstGeom>
            <a:noFill/>
            <a:ln w="33775" cap="flat" cmpd="sng">
              <a:solidFill>
                <a:srgbClr val="FFFFFF"/>
              </a:solidFill>
              <a:prstDash val="solid"/>
              <a:round/>
              <a:headEnd type="none" w="sm" len="sm"/>
              <a:tailEnd type="none" w="sm" len="sm"/>
            </a:ln>
          </p:spPr>
        </p:cxnSp>
        <p:cxnSp>
          <p:nvCxnSpPr>
            <p:cNvPr id="149" name="Google Shape;149;p11"/>
            <p:cNvCxnSpPr/>
            <p:nvPr/>
          </p:nvCxnSpPr>
          <p:spPr>
            <a:xfrm>
              <a:off x="0" y="206851"/>
              <a:ext cx="431358" cy="0"/>
            </a:xfrm>
            <a:prstGeom prst="straightConnector1">
              <a:avLst/>
            </a:prstGeom>
            <a:noFill/>
            <a:ln w="33775" cap="flat" cmpd="sng">
              <a:solidFill>
                <a:srgbClr val="FFFFFF"/>
              </a:solidFill>
              <a:prstDash val="solid"/>
              <a:round/>
              <a:headEnd type="none" w="sm" len="sm"/>
              <a:tailEnd type="none" w="sm" len="sm"/>
            </a:ln>
          </p:spPr>
        </p:cxnSp>
        <p:cxnSp>
          <p:nvCxnSpPr>
            <p:cNvPr id="150" name="Google Shape;150;p11"/>
            <p:cNvCxnSpPr/>
            <p:nvPr/>
          </p:nvCxnSpPr>
          <p:spPr>
            <a:xfrm>
              <a:off x="0" y="385272"/>
              <a:ext cx="431358" cy="0"/>
            </a:xfrm>
            <a:prstGeom prst="straightConnector1">
              <a:avLst/>
            </a:prstGeom>
            <a:noFill/>
            <a:ln w="33775" cap="flat" cmpd="sng">
              <a:solidFill>
                <a:srgbClr val="FFFFFF"/>
              </a:solidFill>
              <a:prstDash val="solid"/>
              <a:round/>
              <a:headEnd type="none" w="sm" len="sm"/>
              <a:tailEnd type="none" w="sm" len="sm"/>
            </a:ln>
          </p:spPr>
        </p:cxnSp>
      </p:grpSp>
      <p:cxnSp>
        <p:nvCxnSpPr>
          <p:cNvPr id="152" name="Google Shape;152;p11"/>
          <p:cNvCxnSpPr/>
          <p:nvPr/>
        </p:nvCxnSpPr>
        <p:spPr>
          <a:xfrm>
            <a:off x="11603077" y="887413"/>
            <a:ext cx="755824" cy="0"/>
          </a:xfrm>
          <a:prstGeom prst="straightConnector1">
            <a:avLst/>
          </a:prstGeom>
          <a:noFill/>
          <a:ln w="28575" cap="flat" cmpd="sng">
            <a:solidFill>
              <a:srgbClr val="FFFFFF">
                <a:alpha val="69803"/>
              </a:srgbClr>
            </a:solidFill>
            <a:prstDash val="solid"/>
            <a:round/>
            <a:headEnd type="none" w="sm" len="sm"/>
            <a:tailEnd type="none" w="sm" len="sm"/>
          </a:ln>
        </p:spPr>
      </p:cxnSp>
      <p:sp>
        <p:nvSpPr>
          <p:cNvPr id="157" name="Google Shape;157;p11"/>
          <p:cNvSpPr txBox="1"/>
          <p:nvPr/>
        </p:nvSpPr>
        <p:spPr>
          <a:xfrm>
            <a:off x="14781981" y="584201"/>
            <a:ext cx="720923" cy="32258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SERVIE</a:t>
            </a:r>
            <a:endParaRPr lang="en-US" sz="1500" b="0" i="0" u="none" strike="noStrike" cap="none">
              <a:solidFill>
                <a:srgbClr val="FFFFFF"/>
              </a:solidFill>
              <a:latin typeface="Open Sans"/>
              <a:ea typeface="Open Sans"/>
              <a:cs typeface="Open Sans"/>
              <a:sym typeface="Open Sans"/>
            </a:endParaRPr>
          </a:p>
        </p:txBody>
      </p:sp>
      <p:sp>
        <p:nvSpPr>
          <p:cNvPr id="158" name="Google Shape;158;p11"/>
          <p:cNvSpPr txBox="1"/>
          <p:nvPr/>
        </p:nvSpPr>
        <p:spPr>
          <a:xfrm>
            <a:off x="16395576" y="584201"/>
            <a:ext cx="863724"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159" name="Google Shape;159;p11"/>
          <p:cNvSpPr txBox="1"/>
          <p:nvPr/>
        </p:nvSpPr>
        <p:spPr>
          <a:xfrm>
            <a:off x="13139951" y="584201"/>
            <a:ext cx="636463"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160" name="Google Shape;160;p11"/>
          <p:cNvSpPr txBox="1"/>
          <p:nvPr/>
        </p:nvSpPr>
        <p:spPr>
          <a:xfrm>
            <a:off x="11697546" y="584201"/>
            <a:ext cx="566886"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36C9B"/>
        </a:solidFill>
        <a:effectLst/>
      </p:bgPr>
    </p:bg>
    <p:spTree>
      <p:nvGrpSpPr>
        <p:cNvPr id="571" name="Shape 571"/>
        <p:cNvGrpSpPr/>
        <p:nvPr/>
      </p:nvGrpSpPr>
      <p:grpSpPr>
        <a:xfrm>
          <a:off x="0" y="0"/>
          <a:ext cx="0" cy="0"/>
          <a:chOff x="0" y="0"/>
          <a:chExt cx="0" cy="0"/>
        </a:xfrm>
      </p:grpSpPr>
      <p:grpSp>
        <p:nvGrpSpPr>
          <p:cNvPr id="572" name="Google Shape;572;p27"/>
          <p:cNvGrpSpPr/>
          <p:nvPr/>
        </p:nvGrpSpPr>
        <p:grpSpPr>
          <a:xfrm>
            <a:off x="1028700" y="588933"/>
            <a:ext cx="323519" cy="276283"/>
            <a:chOff x="0" y="16894"/>
            <a:chExt cx="431358" cy="368378"/>
          </a:xfrm>
        </p:grpSpPr>
        <p:cxnSp>
          <p:nvCxnSpPr>
            <p:cNvPr id="573" name="Google Shape;573;p27"/>
            <p:cNvCxnSpPr/>
            <p:nvPr/>
          </p:nvCxnSpPr>
          <p:spPr>
            <a:xfrm>
              <a:off x="0" y="16894"/>
              <a:ext cx="431358" cy="0"/>
            </a:xfrm>
            <a:prstGeom prst="straightConnector1">
              <a:avLst/>
            </a:prstGeom>
            <a:noFill/>
            <a:ln w="33775" cap="flat" cmpd="sng">
              <a:solidFill>
                <a:srgbClr val="FFFFFF"/>
              </a:solidFill>
              <a:prstDash val="solid"/>
              <a:round/>
              <a:headEnd type="none" w="sm" len="sm"/>
              <a:tailEnd type="none" w="sm" len="sm"/>
            </a:ln>
          </p:spPr>
        </p:cxnSp>
        <p:cxnSp>
          <p:nvCxnSpPr>
            <p:cNvPr id="574" name="Google Shape;574;p27"/>
            <p:cNvCxnSpPr/>
            <p:nvPr/>
          </p:nvCxnSpPr>
          <p:spPr>
            <a:xfrm>
              <a:off x="0" y="206851"/>
              <a:ext cx="431358" cy="0"/>
            </a:xfrm>
            <a:prstGeom prst="straightConnector1">
              <a:avLst/>
            </a:prstGeom>
            <a:noFill/>
            <a:ln w="33775" cap="flat" cmpd="sng">
              <a:solidFill>
                <a:srgbClr val="FFFFFF"/>
              </a:solidFill>
              <a:prstDash val="solid"/>
              <a:round/>
              <a:headEnd type="none" w="sm" len="sm"/>
              <a:tailEnd type="none" w="sm" len="sm"/>
            </a:ln>
          </p:spPr>
        </p:cxnSp>
        <p:cxnSp>
          <p:nvCxnSpPr>
            <p:cNvPr id="575" name="Google Shape;575;p27"/>
            <p:cNvCxnSpPr/>
            <p:nvPr/>
          </p:nvCxnSpPr>
          <p:spPr>
            <a:xfrm>
              <a:off x="0" y="385272"/>
              <a:ext cx="431358" cy="0"/>
            </a:xfrm>
            <a:prstGeom prst="straightConnector1">
              <a:avLst/>
            </a:prstGeom>
            <a:noFill/>
            <a:ln w="33775" cap="flat" cmpd="sng">
              <a:solidFill>
                <a:srgbClr val="FFFFFF"/>
              </a:solidFill>
              <a:prstDash val="solid"/>
              <a:round/>
              <a:headEnd type="none" w="sm" len="sm"/>
              <a:tailEnd type="none" w="sm" len="sm"/>
            </a:ln>
          </p:spPr>
        </p:cxnSp>
      </p:grpSp>
      <p:cxnSp>
        <p:nvCxnSpPr>
          <p:cNvPr id="576" name="Google Shape;576;p27"/>
          <p:cNvCxnSpPr/>
          <p:nvPr/>
        </p:nvCxnSpPr>
        <p:spPr>
          <a:xfrm>
            <a:off x="11603077" y="1042988"/>
            <a:ext cx="755824" cy="0"/>
          </a:xfrm>
          <a:prstGeom prst="straightConnector1">
            <a:avLst/>
          </a:prstGeom>
          <a:noFill/>
          <a:ln w="28575" cap="flat" cmpd="sng">
            <a:solidFill>
              <a:srgbClr val="FFFFFF">
                <a:alpha val="69803"/>
              </a:srgbClr>
            </a:solidFill>
            <a:prstDash val="solid"/>
            <a:round/>
            <a:headEnd type="none" w="sm" len="sm"/>
            <a:tailEnd type="none" w="sm" len="sm"/>
          </a:ln>
        </p:spPr>
      </p:cxnSp>
      <p:sp>
        <p:nvSpPr>
          <p:cNvPr id="577" name="Google Shape;577;p27"/>
          <p:cNvSpPr txBox="1"/>
          <p:nvPr/>
        </p:nvSpPr>
        <p:spPr>
          <a:xfrm>
            <a:off x="14781981" y="584201"/>
            <a:ext cx="720923"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578" name="Google Shape;578;p27"/>
          <p:cNvSpPr txBox="1"/>
          <p:nvPr/>
        </p:nvSpPr>
        <p:spPr>
          <a:xfrm>
            <a:off x="16395576" y="584201"/>
            <a:ext cx="863724"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579" name="Google Shape;579;p27"/>
          <p:cNvSpPr txBox="1"/>
          <p:nvPr/>
        </p:nvSpPr>
        <p:spPr>
          <a:xfrm>
            <a:off x="13139951" y="584201"/>
            <a:ext cx="636463"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580" name="Google Shape;580;p27"/>
          <p:cNvSpPr txBox="1"/>
          <p:nvPr/>
        </p:nvSpPr>
        <p:spPr>
          <a:xfrm>
            <a:off x="11697546" y="584201"/>
            <a:ext cx="566886"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581" name="Google Shape;581;p27"/>
          <p:cNvSpPr txBox="1"/>
          <p:nvPr/>
        </p:nvSpPr>
        <p:spPr>
          <a:xfrm>
            <a:off x="1548328" y="584201"/>
            <a:ext cx="1095301"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sp>
        <p:nvSpPr>
          <p:cNvPr id="583" name="Google Shape;583;p27"/>
          <p:cNvSpPr/>
          <p:nvPr/>
        </p:nvSpPr>
        <p:spPr>
          <a:xfrm>
            <a:off x="0" y="1435735"/>
            <a:ext cx="18288000" cy="8851265"/>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txBody>
          <a:bodyPr/>
          <a:p>
            <a:pPr algn="ctr"/>
            <a:endParaRPr lang="en-US" sz="3200" b="1">
              <a:solidFill>
                <a:schemeClr val="bg1"/>
              </a:solidFill>
            </a:endParaRPr>
          </a:p>
          <a:p>
            <a:pPr algn="ctr"/>
            <a:endParaRPr lang="en-US" sz="3200" b="1">
              <a:solidFill>
                <a:schemeClr val="bg1"/>
              </a:solidFill>
            </a:endParaRPr>
          </a:p>
          <a:p>
            <a:pPr algn="ctr"/>
            <a:r>
              <a:rPr lang="en-US" sz="3200" b="1">
                <a:solidFill>
                  <a:schemeClr val="bg1"/>
                </a:solidFill>
              </a:rPr>
              <a:t>Evaluation and future improvements ideas</a:t>
            </a:r>
            <a:endParaRPr lang="en-US" sz="3200" b="1">
              <a:solidFill>
                <a:schemeClr val="bg1"/>
              </a:solidFill>
            </a:endParaRPr>
          </a:p>
          <a:p>
            <a:pPr algn="ctr"/>
            <a:endParaRPr lang="en-US" sz="3200" b="1">
              <a:solidFill>
                <a:schemeClr val="bg1"/>
              </a:solidFill>
            </a:endParaRPr>
          </a:p>
          <a:p>
            <a:r>
              <a:rPr lang="en-US" sz="3200">
                <a:solidFill>
                  <a:schemeClr val="bg1"/>
                </a:solidFill>
              </a:rPr>
              <a:t>- Question &amp; Answer sessions </a:t>
            </a:r>
            <a:endParaRPr lang="en-US" sz="3200">
              <a:solidFill>
                <a:schemeClr val="bg1"/>
              </a:solidFill>
            </a:endParaRPr>
          </a:p>
          <a:p>
            <a:r>
              <a:rPr lang="en-US" sz="3200">
                <a:solidFill>
                  <a:schemeClr val="bg1"/>
                </a:solidFill>
              </a:rPr>
              <a:t>- Feedback from the audience  </a:t>
            </a:r>
            <a:endParaRPr lang="en-US" sz="3200">
              <a:solidFill>
                <a:schemeClr val="bg1"/>
              </a:solidFill>
            </a:endParaRPr>
          </a:p>
        </p:txBody>
      </p:sp>
      <p:cxnSp>
        <p:nvCxnSpPr>
          <p:cNvPr id="587" name="Google Shape;587;p27"/>
          <p:cNvCxnSpPr/>
          <p:nvPr/>
        </p:nvCxnSpPr>
        <p:spPr>
          <a:xfrm>
            <a:off x="0" y="1426212"/>
            <a:ext cx="18570737" cy="0"/>
          </a:xfrm>
          <a:prstGeom prst="straightConnector1">
            <a:avLst/>
          </a:prstGeom>
          <a:noFill/>
          <a:ln w="19050" cap="flat" cmpd="sng">
            <a:solidFill>
              <a:srgbClr val="FFFFFF"/>
            </a:solidFill>
            <a:prstDash val="solid"/>
            <a:round/>
            <a:headEnd type="none" w="sm" len="sm"/>
            <a:tailEnd type="none" w="sm" len="sm"/>
          </a:ln>
        </p:spPr>
      </p:cxnSp>
      <p:pic>
        <p:nvPicPr>
          <p:cNvPr id="588" name="Google Shape;588;p27"/>
          <p:cNvPicPr preferRelativeResize="0"/>
          <p:nvPr/>
        </p:nvPicPr>
        <p:blipFill>
          <a:blip r:embed="rId1"/>
          <a:stretch>
            <a:fillRect/>
          </a:stretch>
        </p:blipFill>
        <p:spPr>
          <a:xfrm>
            <a:off x="7425303" y="4114800"/>
            <a:ext cx="15434266" cy="1028699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36C9B"/>
        </a:solidFill>
        <a:effectLst/>
      </p:bgPr>
    </p:bg>
    <p:spTree>
      <p:nvGrpSpPr>
        <p:cNvPr id="592" name="Shape 592"/>
        <p:cNvGrpSpPr/>
        <p:nvPr/>
      </p:nvGrpSpPr>
      <p:grpSpPr>
        <a:xfrm>
          <a:off x="0" y="0"/>
          <a:ext cx="0" cy="0"/>
          <a:chOff x="0" y="0"/>
          <a:chExt cx="0" cy="0"/>
        </a:xfrm>
      </p:grpSpPr>
      <p:grpSp>
        <p:nvGrpSpPr>
          <p:cNvPr id="593" name="Google Shape;593;p28"/>
          <p:cNvGrpSpPr/>
          <p:nvPr/>
        </p:nvGrpSpPr>
        <p:grpSpPr>
          <a:xfrm>
            <a:off x="1028700" y="588933"/>
            <a:ext cx="323519" cy="276283"/>
            <a:chOff x="0" y="16894"/>
            <a:chExt cx="431358" cy="368378"/>
          </a:xfrm>
        </p:grpSpPr>
        <p:cxnSp>
          <p:nvCxnSpPr>
            <p:cNvPr id="594" name="Google Shape;594;p28"/>
            <p:cNvCxnSpPr/>
            <p:nvPr/>
          </p:nvCxnSpPr>
          <p:spPr>
            <a:xfrm>
              <a:off x="0" y="16894"/>
              <a:ext cx="431358" cy="0"/>
            </a:xfrm>
            <a:prstGeom prst="straightConnector1">
              <a:avLst/>
            </a:prstGeom>
            <a:noFill/>
            <a:ln w="33775" cap="flat" cmpd="sng">
              <a:solidFill>
                <a:srgbClr val="FFFFFF"/>
              </a:solidFill>
              <a:prstDash val="solid"/>
              <a:round/>
              <a:headEnd type="none" w="sm" len="sm"/>
              <a:tailEnd type="none" w="sm" len="sm"/>
            </a:ln>
          </p:spPr>
        </p:cxnSp>
        <p:cxnSp>
          <p:nvCxnSpPr>
            <p:cNvPr id="595" name="Google Shape;595;p28"/>
            <p:cNvCxnSpPr/>
            <p:nvPr/>
          </p:nvCxnSpPr>
          <p:spPr>
            <a:xfrm>
              <a:off x="0" y="206851"/>
              <a:ext cx="431358" cy="0"/>
            </a:xfrm>
            <a:prstGeom prst="straightConnector1">
              <a:avLst/>
            </a:prstGeom>
            <a:noFill/>
            <a:ln w="33775" cap="flat" cmpd="sng">
              <a:solidFill>
                <a:srgbClr val="FFFFFF"/>
              </a:solidFill>
              <a:prstDash val="solid"/>
              <a:round/>
              <a:headEnd type="none" w="sm" len="sm"/>
              <a:tailEnd type="none" w="sm" len="sm"/>
            </a:ln>
          </p:spPr>
        </p:cxnSp>
        <p:cxnSp>
          <p:nvCxnSpPr>
            <p:cNvPr id="596" name="Google Shape;596;p28"/>
            <p:cNvCxnSpPr/>
            <p:nvPr/>
          </p:nvCxnSpPr>
          <p:spPr>
            <a:xfrm>
              <a:off x="0" y="385272"/>
              <a:ext cx="431358" cy="0"/>
            </a:xfrm>
            <a:prstGeom prst="straightConnector1">
              <a:avLst/>
            </a:prstGeom>
            <a:noFill/>
            <a:ln w="33775" cap="flat" cmpd="sng">
              <a:solidFill>
                <a:srgbClr val="FFFFFF"/>
              </a:solidFill>
              <a:prstDash val="solid"/>
              <a:round/>
              <a:headEnd type="none" w="sm" len="sm"/>
              <a:tailEnd type="none" w="sm" len="sm"/>
            </a:ln>
          </p:spPr>
        </p:cxnSp>
      </p:grpSp>
      <p:cxnSp>
        <p:nvCxnSpPr>
          <p:cNvPr id="597" name="Google Shape;597;p28"/>
          <p:cNvCxnSpPr/>
          <p:nvPr/>
        </p:nvCxnSpPr>
        <p:spPr>
          <a:xfrm>
            <a:off x="13080271" y="1028700"/>
            <a:ext cx="755824" cy="0"/>
          </a:xfrm>
          <a:prstGeom prst="straightConnector1">
            <a:avLst/>
          </a:prstGeom>
          <a:noFill/>
          <a:ln w="28575" cap="flat" cmpd="sng">
            <a:solidFill>
              <a:srgbClr val="FFFFFF">
                <a:alpha val="69803"/>
              </a:srgbClr>
            </a:solidFill>
            <a:prstDash val="solid"/>
            <a:round/>
            <a:headEnd type="none" w="sm" len="sm"/>
            <a:tailEnd type="none" w="sm" len="sm"/>
          </a:ln>
        </p:spPr>
      </p:cxnSp>
      <p:grpSp>
        <p:nvGrpSpPr>
          <p:cNvPr id="598" name="Google Shape;598;p28"/>
          <p:cNvGrpSpPr/>
          <p:nvPr/>
        </p:nvGrpSpPr>
        <p:grpSpPr>
          <a:xfrm>
            <a:off x="0" y="1358473"/>
            <a:ext cx="18288122" cy="8995984"/>
            <a:chOff x="0" y="-38100"/>
            <a:chExt cx="4816593" cy="2369297"/>
          </a:xfrm>
        </p:grpSpPr>
        <p:sp>
          <p:nvSpPr>
            <p:cNvPr id="599" name="Google Shape;599;p28"/>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600" name="Google Shape;600;p28"/>
            <p:cNvSpPr txBox="1"/>
            <p:nvPr/>
          </p:nvSpPr>
          <p:spPr>
            <a:xfrm>
              <a:off x="0" y="-38100"/>
              <a:ext cx="4816593" cy="2369297"/>
            </a:xfrm>
            <a:prstGeom prst="rect">
              <a:avLst/>
            </a:prstGeom>
            <a:noFill/>
            <a:ln>
              <a:noFill/>
            </a:ln>
          </p:spPr>
          <p:txBody>
            <a:bodyPr spcFirstLastPara="1" wrap="square" lIns="50800" tIns="50800" rIns="50800" bIns="50800" anchor="ctr" anchorCtr="0">
              <a:noAutofit/>
            </a:bodyPr>
            <a:lstStyle/>
            <a:p>
              <a:pPr marL="0" marR="0" lvl="0" indent="0" algn="l" rtl="0">
                <a:lnSpc>
                  <a:spcPct val="187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601" name="Google Shape;601;p28"/>
          <p:cNvCxnSpPr/>
          <p:nvPr/>
        </p:nvCxnSpPr>
        <p:spPr>
          <a:xfrm>
            <a:off x="0" y="1426212"/>
            <a:ext cx="18570737" cy="0"/>
          </a:xfrm>
          <a:prstGeom prst="straightConnector1">
            <a:avLst/>
          </a:prstGeom>
          <a:noFill/>
          <a:ln w="19050" cap="flat" cmpd="sng">
            <a:solidFill>
              <a:srgbClr val="FFFFFF"/>
            </a:solidFill>
            <a:prstDash val="solid"/>
            <a:round/>
            <a:headEnd type="none" w="sm" len="sm"/>
            <a:tailEnd type="none" w="sm" len="sm"/>
          </a:ln>
        </p:spPr>
      </p:cxnSp>
      <p:sp>
        <p:nvSpPr>
          <p:cNvPr id="602" name="Google Shape;602;p28"/>
          <p:cNvSpPr txBox="1"/>
          <p:nvPr/>
        </p:nvSpPr>
        <p:spPr>
          <a:xfrm>
            <a:off x="14781981" y="584201"/>
            <a:ext cx="720923"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603" name="Google Shape;603;p28"/>
          <p:cNvSpPr txBox="1"/>
          <p:nvPr/>
        </p:nvSpPr>
        <p:spPr>
          <a:xfrm>
            <a:off x="16395576" y="584201"/>
            <a:ext cx="863724"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604" name="Google Shape;604;p28"/>
          <p:cNvSpPr txBox="1"/>
          <p:nvPr/>
        </p:nvSpPr>
        <p:spPr>
          <a:xfrm>
            <a:off x="13139951" y="584201"/>
            <a:ext cx="636463"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605" name="Google Shape;605;p28"/>
          <p:cNvSpPr txBox="1"/>
          <p:nvPr/>
        </p:nvSpPr>
        <p:spPr>
          <a:xfrm>
            <a:off x="11697546" y="584201"/>
            <a:ext cx="566886"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606" name="Google Shape;606;p28"/>
          <p:cNvSpPr txBox="1"/>
          <p:nvPr/>
        </p:nvSpPr>
        <p:spPr>
          <a:xfrm>
            <a:off x="1548328" y="584201"/>
            <a:ext cx="1095301"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sp>
        <p:nvSpPr>
          <p:cNvPr id="607" name="Google Shape;607;p28"/>
          <p:cNvSpPr txBox="1"/>
          <p:nvPr/>
        </p:nvSpPr>
        <p:spPr>
          <a:xfrm>
            <a:off x="1877893" y="3807411"/>
            <a:ext cx="5801458" cy="51625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400" b="0" i="0" u="none" strike="noStrike" cap="none">
                <a:solidFill>
                  <a:srgbClr val="FFFFFF"/>
                </a:solidFill>
                <a:latin typeface="Open Sans"/>
                <a:ea typeface="Open Sans"/>
                <a:cs typeface="Open Sans"/>
                <a:sym typeface="Open Sans"/>
              </a:rPr>
              <a:t>Nairobi</a:t>
            </a:r>
            <a:endParaRPr lang="en-US" sz="2400" b="0" i="0" u="none" strike="noStrike" cap="none">
              <a:solidFill>
                <a:srgbClr val="FFFFFF"/>
              </a:solidFill>
              <a:latin typeface="Open Sans"/>
              <a:ea typeface="Open Sans"/>
              <a:cs typeface="Open Sans"/>
              <a:sym typeface="Open Sans"/>
            </a:endParaRPr>
          </a:p>
        </p:txBody>
      </p:sp>
      <p:sp>
        <p:nvSpPr>
          <p:cNvPr id="608" name="Google Shape;608;p28"/>
          <p:cNvSpPr txBox="1"/>
          <p:nvPr/>
        </p:nvSpPr>
        <p:spPr>
          <a:xfrm>
            <a:off x="1877695" y="4683125"/>
            <a:ext cx="4892675" cy="608965"/>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None/>
            </a:pPr>
            <a:r>
              <a:rPr lang="en-US" sz="2400" b="0" i="0" u="none" strike="noStrike" cap="none">
                <a:solidFill>
                  <a:srgbClr val="FFFFFF"/>
                </a:solidFill>
                <a:latin typeface="Open Sans"/>
                <a:ea typeface="Open Sans"/>
                <a:cs typeface="Open Sans"/>
                <a:sym typeface="Open Sans"/>
              </a:rPr>
              <a:t>+254 718880888</a:t>
            </a:r>
            <a:endParaRPr lang="en-US" sz="2400" b="0" i="0" u="none" strike="noStrike" cap="none">
              <a:solidFill>
                <a:srgbClr val="FFFFFF"/>
              </a:solidFill>
              <a:latin typeface="Open Sans"/>
              <a:ea typeface="Open Sans"/>
              <a:cs typeface="Open Sans"/>
              <a:sym typeface="Open Sans"/>
            </a:endParaRPr>
          </a:p>
        </p:txBody>
      </p:sp>
      <p:sp>
        <p:nvSpPr>
          <p:cNvPr id="609" name="Google Shape;609;p28"/>
          <p:cNvSpPr txBox="1"/>
          <p:nvPr/>
        </p:nvSpPr>
        <p:spPr>
          <a:xfrm>
            <a:off x="1877695" y="5651500"/>
            <a:ext cx="4892675" cy="495935"/>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None/>
            </a:pPr>
            <a:r>
              <a:rPr lang="en-US" sz="2400" b="0" i="0" u="none" strike="noStrike" cap="none">
                <a:solidFill>
                  <a:srgbClr val="FFFFFF"/>
                </a:solidFill>
                <a:latin typeface="Open Sans"/>
                <a:ea typeface="Open Sans"/>
                <a:cs typeface="Open Sans"/>
                <a:sym typeface="Open Sans"/>
              </a:rPr>
              <a:t>bodookeyo@gmail.com</a:t>
            </a:r>
            <a:endParaRPr lang="en-US" sz="2400" b="0" i="0" u="none" strike="noStrike" cap="none">
              <a:solidFill>
                <a:srgbClr val="FFFFFF"/>
              </a:solidFill>
              <a:latin typeface="Open Sans"/>
              <a:ea typeface="Open Sans"/>
              <a:cs typeface="Open Sans"/>
              <a:sym typeface="Open Sans"/>
            </a:endParaRPr>
          </a:p>
        </p:txBody>
      </p:sp>
      <p:sp>
        <p:nvSpPr>
          <p:cNvPr id="612" name="Google Shape;612;p28"/>
          <p:cNvSpPr txBox="1"/>
          <p:nvPr/>
        </p:nvSpPr>
        <p:spPr>
          <a:xfrm>
            <a:off x="1028700" y="2007237"/>
            <a:ext cx="8480295" cy="12192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000" b="1" i="0" u="none" strike="noStrike" cap="none">
                <a:solidFill>
                  <a:srgbClr val="FFFFFF"/>
                </a:solidFill>
                <a:latin typeface="Montserrat"/>
                <a:ea typeface="Montserrat"/>
                <a:cs typeface="Montserrat"/>
                <a:sym typeface="Montserrat"/>
              </a:rPr>
              <a:t>CONTACT US</a:t>
            </a:r>
            <a:endParaRPr lang="en-US" sz="8000" b="1" i="0" u="none" strike="noStrike" cap="none">
              <a:solidFill>
                <a:srgbClr val="FFFFFF"/>
              </a:solidFill>
              <a:latin typeface="Montserrat"/>
              <a:ea typeface="Montserrat"/>
              <a:cs typeface="Montserrat"/>
              <a:sym typeface="Montserrat"/>
            </a:endParaRPr>
          </a:p>
        </p:txBody>
      </p:sp>
      <p:pic>
        <p:nvPicPr>
          <p:cNvPr id="613" name="Google Shape;613;p28"/>
          <p:cNvPicPr preferRelativeResize="0"/>
          <p:nvPr/>
        </p:nvPicPr>
        <p:blipFill>
          <a:blip r:embed="rId1"/>
          <a:stretch>
            <a:fillRect/>
          </a:stretch>
        </p:blipFill>
        <p:spPr>
          <a:xfrm>
            <a:off x="8604250" y="1438775"/>
            <a:ext cx="9683875" cy="8826748"/>
          </a:xfrm>
          <a:prstGeom prst="rect">
            <a:avLst/>
          </a:prstGeom>
          <a:noFill/>
          <a:ln>
            <a:noFill/>
          </a:ln>
        </p:spPr>
      </p:pic>
      <p:pic>
        <p:nvPicPr>
          <p:cNvPr id="614" name="Google Shape;614;p28"/>
          <p:cNvPicPr preferRelativeResize="0"/>
          <p:nvPr/>
        </p:nvPicPr>
        <p:blipFill>
          <a:blip r:embed="rId2"/>
          <a:stretch>
            <a:fillRect/>
          </a:stretch>
        </p:blipFill>
        <p:spPr>
          <a:xfrm>
            <a:off x="3866152" y="584143"/>
            <a:ext cx="15333171" cy="10287001"/>
          </a:xfrm>
          <a:prstGeom prst="rect">
            <a:avLst/>
          </a:prstGeom>
          <a:noFill/>
          <a:ln>
            <a:noFill/>
          </a:ln>
        </p:spPr>
      </p:pic>
      <p:pic>
        <p:nvPicPr>
          <p:cNvPr id="615" name="Google Shape;615;p28"/>
          <p:cNvPicPr preferRelativeResize="0"/>
          <p:nvPr/>
        </p:nvPicPr>
        <p:blipFill>
          <a:blip r:embed="rId3"/>
          <a:stretch>
            <a:fillRect/>
          </a:stretch>
        </p:blipFill>
        <p:spPr>
          <a:xfrm flipH="1">
            <a:off x="1352550" y="4055110"/>
            <a:ext cx="524510" cy="391350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56793"/>
        </a:solidFill>
        <a:effectLst/>
      </p:bgPr>
    </p:bg>
    <p:spTree>
      <p:nvGrpSpPr>
        <p:cNvPr id="170" name="Shape 170"/>
        <p:cNvGrpSpPr/>
        <p:nvPr/>
      </p:nvGrpSpPr>
      <p:grpSpPr>
        <a:xfrm>
          <a:off x="0" y="0"/>
          <a:ext cx="0" cy="0"/>
          <a:chOff x="0" y="0"/>
          <a:chExt cx="0" cy="0"/>
        </a:xfrm>
      </p:grpSpPr>
      <p:grpSp>
        <p:nvGrpSpPr>
          <p:cNvPr id="171" name="Google Shape;171;p12"/>
          <p:cNvGrpSpPr/>
          <p:nvPr/>
        </p:nvGrpSpPr>
        <p:grpSpPr>
          <a:xfrm>
            <a:off x="0" y="1254911"/>
            <a:ext cx="18288000" cy="9032089"/>
            <a:chOff x="0" y="-47625"/>
            <a:chExt cx="4816593" cy="2378822"/>
          </a:xfrm>
        </p:grpSpPr>
        <p:sp>
          <p:nvSpPr>
            <p:cNvPr id="172" name="Google Shape;172;p12"/>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173" name="Google Shape;173;p12"/>
            <p:cNvSpPr txBox="1"/>
            <p:nvPr/>
          </p:nvSpPr>
          <p:spPr>
            <a:xfrm>
              <a:off x="0" y="-47625"/>
              <a:ext cx="4816593" cy="2378822"/>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4" name="Google Shape;174;p12"/>
          <p:cNvGrpSpPr/>
          <p:nvPr/>
        </p:nvGrpSpPr>
        <p:grpSpPr>
          <a:xfrm>
            <a:off x="1028700" y="588933"/>
            <a:ext cx="323519" cy="276283"/>
            <a:chOff x="0" y="16894"/>
            <a:chExt cx="431358" cy="368378"/>
          </a:xfrm>
        </p:grpSpPr>
        <p:cxnSp>
          <p:nvCxnSpPr>
            <p:cNvPr id="175" name="Google Shape;175;p12"/>
            <p:cNvCxnSpPr/>
            <p:nvPr/>
          </p:nvCxnSpPr>
          <p:spPr>
            <a:xfrm>
              <a:off x="0" y="16894"/>
              <a:ext cx="431358" cy="0"/>
            </a:xfrm>
            <a:prstGeom prst="straightConnector1">
              <a:avLst/>
            </a:prstGeom>
            <a:noFill/>
            <a:ln w="33775" cap="flat" cmpd="sng">
              <a:solidFill>
                <a:srgbClr val="FFFFFF"/>
              </a:solidFill>
              <a:prstDash val="solid"/>
              <a:round/>
              <a:headEnd type="none" w="sm" len="sm"/>
              <a:tailEnd type="none" w="sm" len="sm"/>
            </a:ln>
          </p:spPr>
        </p:cxnSp>
        <p:cxnSp>
          <p:nvCxnSpPr>
            <p:cNvPr id="176" name="Google Shape;176;p12"/>
            <p:cNvCxnSpPr/>
            <p:nvPr/>
          </p:nvCxnSpPr>
          <p:spPr>
            <a:xfrm>
              <a:off x="0" y="206851"/>
              <a:ext cx="431358" cy="0"/>
            </a:xfrm>
            <a:prstGeom prst="straightConnector1">
              <a:avLst/>
            </a:prstGeom>
            <a:noFill/>
            <a:ln w="33775" cap="flat" cmpd="sng">
              <a:solidFill>
                <a:srgbClr val="FFFFFF"/>
              </a:solidFill>
              <a:prstDash val="solid"/>
              <a:round/>
              <a:headEnd type="none" w="sm" len="sm"/>
              <a:tailEnd type="none" w="sm" len="sm"/>
            </a:ln>
          </p:spPr>
        </p:cxnSp>
        <p:cxnSp>
          <p:nvCxnSpPr>
            <p:cNvPr id="177" name="Google Shape;177;p12"/>
            <p:cNvCxnSpPr/>
            <p:nvPr/>
          </p:nvCxnSpPr>
          <p:spPr>
            <a:xfrm>
              <a:off x="0" y="385272"/>
              <a:ext cx="431358" cy="0"/>
            </a:xfrm>
            <a:prstGeom prst="straightConnector1">
              <a:avLst/>
            </a:prstGeom>
            <a:noFill/>
            <a:ln w="33775" cap="flat" cmpd="sng">
              <a:solidFill>
                <a:srgbClr val="FFFFFF"/>
              </a:solidFill>
              <a:prstDash val="solid"/>
              <a:round/>
              <a:headEnd type="none" w="sm" len="sm"/>
              <a:tailEnd type="none" w="sm" len="sm"/>
            </a:ln>
          </p:spPr>
        </p:cxnSp>
      </p:grpSp>
      <p:cxnSp>
        <p:nvCxnSpPr>
          <p:cNvPr id="178" name="Google Shape;178;p12"/>
          <p:cNvCxnSpPr/>
          <p:nvPr/>
        </p:nvCxnSpPr>
        <p:spPr>
          <a:xfrm>
            <a:off x="11603077" y="887413"/>
            <a:ext cx="755824" cy="0"/>
          </a:xfrm>
          <a:prstGeom prst="straightConnector1">
            <a:avLst/>
          </a:prstGeom>
          <a:noFill/>
          <a:ln w="28575" cap="flat" cmpd="sng">
            <a:solidFill>
              <a:srgbClr val="FFFFFF">
                <a:alpha val="69803"/>
              </a:srgbClr>
            </a:solidFill>
            <a:prstDash val="solid"/>
            <a:round/>
            <a:headEnd type="none" w="sm" len="sm"/>
            <a:tailEnd type="none" w="sm" len="sm"/>
          </a:ln>
        </p:spPr>
      </p:cxnSp>
      <p:sp>
        <p:nvSpPr>
          <p:cNvPr id="179" name="Google Shape;179;p12"/>
          <p:cNvSpPr txBox="1"/>
          <p:nvPr/>
        </p:nvSpPr>
        <p:spPr>
          <a:xfrm>
            <a:off x="1028700" y="2226400"/>
            <a:ext cx="13753281" cy="12192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000" b="1" i="0" u="none" strike="noStrike" cap="none">
                <a:solidFill>
                  <a:srgbClr val="FFFFFF"/>
                </a:solidFill>
                <a:latin typeface="Montserrat"/>
                <a:ea typeface="Montserrat"/>
                <a:cs typeface="Montserrat"/>
                <a:sym typeface="Montserrat"/>
              </a:rPr>
              <a:t>TABLE OF CONTENTS</a:t>
            </a:r>
            <a:endParaRPr lang="en-US" sz="8000" b="1" i="0" u="none" strike="noStrike" cap="none">
              <a:solidFill>
                <a:srgbClr val="FFFFFF"/>
              </a:solidFill>
              <a:latin typeface="Montserrat"/>
              <a:ea typeface="Montserrat"/>
              <a:cs typeface="Montserrat"/>
              <a:sym typeface="Montserrat"/>
            </a:endParaRPr>
          </a:p>
        </p:txBody>
      </p:sp>
      <p:sp>
        <p:nvSpPr>
          <p:cNvPr id="180" name="Google Shape;180;p12"/>
          <p:cNvSpPr txBox="1"/>
          <p:nvPr/>
        </p:nvSpPr>
        <p:spPr>
          <a:xfrm>
            <a:off x="1548328" y="4482936"/>
            <a:ext cx="1930813" cy="150495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10000" b="1" i="0" u="none" strike="noStrike" cap="none">
                <a:solidFill>
                  <a:srgbClr val="FFFFFF"/>
                </a:solidFill>
                <a:latin typeface="Montserrat"/>
                <a:ea typeface="Montserrat"/>
                <a:cs typeface="Montserrat"/>
                <a:sym typeface="Montserrat"/>
              </a:rPr>
              <a:t>01.</a:t>
            </a:r>
            <a:endParaRPr lang="en-US" sz="10000" b="1" i="0" u="none" strike="noStrike" cap="none">
              <a:solidFill>
                <a:srgbClr val="FFFFFF"/>
              </a:solidFill>
              <a:latin typeface="Montserrat"/>
              <a:ea typeface="Montserrat"/>
              <a:cs typeface="Montserrat"/>
              <a:sym typeface="Montserrat"/>
            </a:endParaRPr>
          </a:p>
        </p:txBody>
      </p:sp>
      <p:sp>
        <p:nvSpPr>
          <p:cNvPr id="181" name="Google Shape;181;p12"/>
          <p:cNvSpPr txBox="1"/>
          <p:nvPr/>
        </p:nvSpPr>
        <p:spPr>
          <a:xfrm>
            <a:off x="7520096" y="4482936"/>
            <a:ext cx="2078610" cy="150495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10000" b="1" i="0" u="none" strike="noStrike" cap="none">
                <a:solidFill>
                  <a:srgbClr val="FFFFFF"/>
                </a:solidFill>
                <a:latin typeface="Montserrat"/>
                <a:ea typeface="Montserrat"/>
                <a:cs typeface="Montserrat"/>
                <a:sym typeface="Montserrat"/>
              </a:rPr>
              <a:t>02.</a:t>
            </a:r>
            <a:endParaRPr lang="en-US" sz="10000" b="1" i="0" u="none" strike="noStrike" cap="none">
              <a:solidFill>
                <a:srgbClr val="FFFFFF"/>
              </a:solidFill>
              <a:latin typeface="Montserrat"/>
              <a:ea typeface="Montserrat"/>
              <a:cs typeface="Montserrat"/>
              <a:sym typeface="Montserrat"/>
            </a:endParaRPr>
          </a:p>
        </p:txBody>
      </p:sp>
      <p:sp>
        <p:nvSpPr>
          <p:cNvPr id="182" name="Google Shape;182;p12"/>
          <p:cNvSpPr txBox="1"/>
          <p:nvPr/>
        </p:nvSpPr>
        <p:spPr>
          <a:xfrm>
            <a:off x="12703372" y="4482936"/>
            <a:ext cx="2078610" cy="150495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10000" b="1" i="0" u="none" strike="noStrike" cap="none">
                <a:solidFill>
                  <a:srgbClr val="FFFFFF"/>
                </a:solidFill>
                <a:latin typeface="Montserrat"/>
                <a:ea typeface="Montserrat"/>
                <a:cs typeface="Montserrat"/>
                <a:sym typeface="Montserrat"/>
              </a:rPr>
              <a:t>03.</a:t>
            </a:r>
            <a:endParaRPr lang="en-US" sz="10000" b="1" i="0" u="none" strike="noStrike" cap="none">
              <a:solidFill>
                <a:srgbClr val="FFFFFF"/>
              </a:solidFill>
              <a:latin typeface="Montserrat"/>
              <a:ea typeface="Montserrat"/>
              <a:cs typeface="Montserrat"/>
              <a:sym typeface="Montserrat"/>
            </a:endParaRPr>
          </a:p>
        </p:txBody>
      </p:sp>
      <p:sp>
        <p:nvSpPr>
          <p:cNvPr id="183" name="Google Shape;183;p12"/>
          <p:cNvSpPr txBox="1"/>
          <p:nvPr/>
        </p:nvSpPr>
        <p:spPr>
          <a:xfrm>
            <a:off x="14781981" y="584201"/>
            <a:ext cx="720923"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184" name="Google Shape;184;p12"/>
          <p:cNvSpPr txBox="1"/>
          <p:nvPr/>
        </p:nvSpPr>
        <p:spPr>
          <a:xfrm>
            <a:off x="16395576" y="584201"/>
            <a:ext cx="863724"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185" name="Google Shape;185;p12"/>
          <p:cNvSpPr txBox="1"/>
          <p:nvPr/>
        </p:nvSpPr>
        <p:spPr>
          <a:xfrm>
            <a:off x="13139951" y="584201"/>
            <a:ext cx="636463"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186" name="Google Shape;186;p12"/>
          <p:cNvSpPr txBox="1"/>
          <p:nvPr/>
        </p:nvSpPr>
        <p:spPr>
          <a:xfrm>
            <a:off x="11697546" y="584201"/>
            <a:ext cx="566886"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187" name="Google Shape;187;p12"/>
          <p:cNvSpPr txBox="1"/>
          <p:nvPr/>
        </p:nvSpPr>
        <p:spPr>
          <a:xfrm>
            <a:off x="1548328" y="584201"/>
            <a:ext cx="1095301"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sp>
        <p:nvSpPr>
          <p:cNvPr id="188" name="Google Shape;188;p12"/>
          <p:cNvSpPr txBox="1"/>
          <p:nvPr/>
        </p:nvSpPr>
        <p:spPr>
          <a:xfrm>
            <a:off x="6906364" y="7015697"/>
            <a:ext cx="3306074" cy="55372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000" b="1" i="0" u="none" strike="noStrike" cap="none">
                <a:solidFill>
                  <a:srgbClr val="FFFFFF"/>
                </a:solidFill>
                <a:latin typeface="Montserrat"/>
                <a:ea typeface="Montserrat"/>
                <a:cs typeface="Montserrat"/>
                <a:sym typeface="Montserrat"/>
              </a:rPr>
              <a:t>Findings</a:t>
            </a:r>
            <a:endParaRPr lang="en-US" sz="3000" b="1" i="0" u="none" strike="noStrike" cap="none">
              <a:solidFill>
                <a:srgbClr val="FFFFFF"/>
              </a:solidFill>
              <a:latin typeface="Montserrat"/>
              <a:ea typeface="Montserrat"/>
              <a:cs typeface="Montserrat"/>
              <a:sym typeface="Montserrat"/>
            </a:endParaRPr>
          </a:p>
        </p:txBody>
      </p:sp>
      <p:sp>
        <p:nvSpPr>
          <p:cNvPr id="189" name="Google Shape;189;p12"/>
          <p:cNvSpPr txBox="1"/>
          <p:nvPr/>
        </p:nvSpPr>
        <p:spPr>
          <a:xfrm>
            <a:off x="6906260" y="7815580"/>
            <a:ext cx="3662680" cy="1033145"/>
          </a:xfrm>
          <a:prstGeom prst="rect">
            <a:avLst/>
          </a:prstGeom>
          <a:noFill/>
          <a:ln>
            <a:noFill/>
          </a:ln>
        </p:spPr>
        <p:txBody>
          <a:bodyPr spcFirstLastPara="1" wrap="square" lIns="0" tIns="0" rIns="0" bIns="0" anchor="t" anchorCtr="0">
            <a:spAutoFit/>
          </a:bodyPr>
          <a:lstStyle/>
          <a:p>
            <a:pPr marL="342900" marR="0" lvl="0" indent="-342900" algn="l" rtl="0">
              <a:lnSpc>
                <a:spcPct val="140000"/>
              </a:lnSpc>
              <a:spcBef>
                <a:spcPts val="0"/>
              </a:spcBef>
              <a:spcAft>
                <a:spcPts val="0"/>
              </a:spcAft>
              <a:buClr>
                <a:srgbClr val="FFFFFF"/>
              </a:buClr>
              <a:buFont typeface="Arial" panose="020B0604020202020204" pitchFamily="34" charset="0"/>
              <a:buChar char="•"/>
            </a:pPr>
            <a:r>
              <a:rPr lang="en-US" sz="2400" b="0" i="0" u="none" strike="noStrike" cap="none">
                <a:solidFill>
                  <a:srgbClr val="FFFFFF"/>
                </a:solidFill>
                <a:latin typeface="Open Sans"/>
                <a:ea typeface="Open Sans"/>
                <a:cs typeface="Open Sans"/>
                <a:sym typeface="Open Sans"/>
              </a:rPr>
              <a:t>Dtata Understanding.</a:t>
            </a:r>
            <a:endParaRPr lang="en-US" sz="2400" b="0" i="0" u="none" strike="noStrike" cap="none">
              <a:solidFill>
                <a:srgbClr val="FFFFFF"/>
              </a:solidFill>
              <a:latin typeface="Open Sans"/>
              <a:ea typeface="Open Sans"/>
              <a:cs typeface="Open Sans"/>
              <a:sym typeface="Open Sans"/>
            </a:endParaRPr>
          </a:p>
          <a:p>
            <a:pPr marL="0" marR="0" lvl="0" indent="0" algn="l" rtl="0">
              <a:lnSpc>
                <a:spcPct val="140000"/>
              </a:lnSpc>
              <a:spcBef>
                <a:spcPts val="0"/>
              </a:spcBef>
              <a:spcAft>
                <a:spcPts val="0"/>
              </a:spcAft>
              <a:buClrTx/>
            </a:pPr>
            <a:r>
              <a:rPr lang="en-US" sz="2400" b="0" i="0" u="none" strike="noStrike" cap="none">
                <a:solidFill>
                  <a:srgbClr val="FFFFFF"/>
                </a:solidFill>
                <a:latin typeface="Open Sans"/>
                <a:ea typeface="Open Sans"/>
                <a:cs typeface="Open Sans"/>
                <a:sym typeface="Open Sans"/>
              </a:rPr>
              <a:t>   Data analysis </a:t>
            </a:r>
            <a:endParaRPr lang="en-US" sz="2400" b="0" i="0" u="none" strike="noStrike" cap="none">
              <a:solidFill>
                <a:srgbClr val="FFFFFF"/>
              </a:solidFill>
              <a:latin typeface="Open Sans"/>
              <a:ea typeface="Open Sans"/>
              <a:cs typeface="Open Sans"/>
              <a:sym typeface="Open Sans"/>
            </a:endParaRPr>
          </a:p>
        </p:txBody>
      </p:sp>
      <p:sp>
        <p:nvSpPr>
          <p:cNvPr id="190" name="Google Shape;190;p12"/>
          <p:cNvSpPr txBox="1"/>
          <p:nvPr/>
        </p:nvSpPr>
        <p:spPr>
          <a:xfrm>
            <a:off x="1028700" y="7015697"/>
            <a:ext cx="3306074" cy="55372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000" b="1" i="0" u="none" strike="noStrike" cap="none">
                <a:solidFill>
                  <a:srgbClr val="FFFFFF"/>
                </a:solidFill>
                <a:latin typeface="Montserrat"/>
                <a:ea typeface="Montserrat"/>
                <a:cs typeface="Montserrat"/>
                <a:sym typeface="Montserrat"/>
              </a:rPr>
              <a:t>Introduction</a:t>
            </a:r>
            <a:endParaRPr lang="en-US" sz="3000" b="1" i="0" u="none" strike="noStrike" cap="none">
              <a:solidFill>
                <a:srgbClr val="FFFFFF"/>
              </a:solidFill>
              <a:latin typeface="Montserrat"/>
              <a:ea typeface="Montserrat"/>
              <a:cs typeface="Montserrat"/>
              <a:sym typeface="Montserrat"/>
            </a:endParaRPr>
          </a:p>
        </p:txBody>
      </p:sp>
      <p:sp>
        <p:nvSpPr>
          <p:cNvPr id="191" name="Google Shape;191;p12"/>
          <p:cNvSpPr txBox="1"/>
          <p:nvPr/>
        </p:nvSpPr>
        <p:spPr>
          <a:xfrm>
            <a:off x="1028700" y="7815883"/>
            <a:ext cx="3306074" cy="155003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FFFFFF"/>
              </a:buClr>
            </a:pPr>
            <a:r>
              <a:rPr lang="en-US" sz="2400" b="0" i="0" u="none" strike="noStrike" cap="none">
                <a:solidFill>
                  <a:srgbClr val="FFFFFF"/>
                </a:solidFill>
                <a:latin typeface="Open Sans"/>
                <a:ea typeface="Open Sans"/>
                <a:cs typeface="Open Sans"/>
                <a:sym typeface="Open Sans"/>
              </a:rPr>
              <a:t>Overview</a:t>
            </a:r>
            <a:endParaRPr lang="en-US" sz="2400" b="0" i="0" u="none" strike="noStrike" cap="none">
              <a:solidFill>
                <a:srgbClr val="FFFFFF"/>
              </a:solidFill>
              <a:latin typeface="Open Sans"/>
              <a:ea typeface="Open Sans"/>
              <a:cs typeface="Open Sans"/>
              <a:sym typeface="Open Sans"/>
            </a:endParaRPr>
          </a:p>
          <a:p>
            <a:pPr marL="0" marR="0" lvl="0" indent="0" algn="l" rtl="0">
              <a:lnSpc>
                <a:spcPct val="140000"/>
              </a:lnSpc>
              <a:spcBef>
                <a:spcPts val="0"/>
              </a:spcBef>
              <a:spcAft>
                <a:spcPts val="0"/>
              </a:spcAft>
              <a:buClr>
                <a:srgbClr val="FFFFFF"/>
              </a:buClr>
            </a:pPr>
            <a:r>
              <a:rPr lang="en-US" sz="2400" b="0" i="0" u="none" strike="noStrike" cap="none">
                <a:solidFill>
                  <a:srgbClr val="FFFFFF"/>
                </a:solidFill>
                <a:latin typeface="Open Sans"/>
                <a:ea typeface="Open Sans"/>
                <a:cs typeface="Open Sans"/>
                <a:sym typeface="Open Sans"/>
              </a:rPr>
              <a:t>Business Understanding </a:t>
            </a:r>
            <a:endParaRPr lang="en-US" sz="2400" b="0" i="0" u="none" strike="noStrike" cap="none">
              <a:solidFill>
                <a:srgbClr val="FFFFFF"/>
              </a:solidFill>
              <a:latin typeface="Open Sans"/>
              <a:ea typeface="Open Sans"/>
              <a:cs typeface="Open Sans"/>
              <a:sym typeface="Open Sans"/>
            </a:endParaRPr>
          </a:p>
        </p:txBody>
      </p:sp>
      <p:sp>
        <p:nvSpPr>
          <p:cNvPr id="192" name="Google Shape;192;p12"/>
          <p:cNvSpPr txBox="1"/>
          <p:nvPr/>
        </p:nvSpPr>
        <p:spPr>
          <a:xfrm>
            <a:off x="12539827" y="7015697"/>
            <a:ext cx="3794478" cy="55372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000" b="1" i="0" u="none" strike="noStrike" cap="none">
                <a:solidFill>
                  <a:srgbClr val="FFFFFF"/>
                </a:solidFill>
                <a:latin typeface="Montserrat"/>
                <a:ea typeface="Montserrat"/>
                <a:cs typeface="Montserrat"/>
                <a:sym typeface="Montserrat"/>
              </a:rPr>
              <a:t>Summary</a:t>
            </a:r>
            <a:endParaRPr lang="en-US" sz="3000" b="1" i="0" u="none" strike="noStrike" cap="none">
              <a:solidFill>
                <a:srgbClr val="FFFFFF"/>
              </a:solidFill>
              <a:latin typeface="Montserrat"/>
              <a:ea typeface="Montserrat"/>
              <a:cs typeface="Montserrat"/>
              <a:sym typeface="Montserrat"/>
            </a:endParaRPr>
          </a:p>
        </p:txBody>
      </p:sp>
      <p:sp>
        <p:nvSpPr>
          <p:cNvPr id="193" name="Google Shape;193;p12"/>
          <p:cNvSpPr txBox="1"/>
          <p:nvPr/>
        </p:nvSpPr>
        <p:spPr>
          <a:xfrm>
            <a:off x="12555352" y="7815883"/>
            <a:ext cx="3306074" cy="1550035"/>
          </a:xfrm>
          <a:prstGeom prst="rect">
            <a:avLst/>
          </a:prstGeom>
          <a:noFill/>
          <a:ln>
            <a:noFill/>
          </a:ln>
        </p:spPr>
        <p:txBody>
          <a:bodyPr spcFirstLastPara="1" wrap="square" lIns="0" tIns="0" rIns="0" bIns="0" anchor="t" anchorCtr="0">
            <a:spAutoFit/>
          </a:bodyPr>
          <a:lstStyle/>
          <a:p>
            <a:pPr marL="342900" marR="0" lvl="0" indent="-342900" algn="l" rtl="0">
              <a:lnSpc>
                <a:spcPct val="140000"/>
              </a:lnSpc>
              <a:spcBef>
                <a:spcPts val="0"/>
              </a:spcBef>
              <a:spcAft>
                <a:spcPts val="0"/>
              </a:spcAft>
              <a:buClr>
                <a:srgbClr val="FFFFFF"/>
              </a:buClr>
              <a:buFont typeface="Arial" panose="020B0604020202020204" pitchFamily="34" charset="0"/>
              <a:buChar char="•"/>
            </a:pPr>
            <a:r>
              <a:rPr lang="en-US" sz="2400" b="0" i="0" u="none" strike="noStrike" cap="none">
                <a:solidFill>
                  <a:srgbClr val="FFFFFF"/>
                </a:solidFill>
                <a:latin typeface="Open Sans"/>
                <a:ea typeface="Open Sans"/>
                <a:cs typeface="Open Sans"/>
                <a:sym typeface="Open Sans"/>
              </a:rPr>
              <a:t>Recommendations</a:t>
            </a:r>
            <a:endParaRPr lang="en-US" sz="2400" b="0" i="0" u="none" strike="noStrike" cap="none">
              <a:solidFill>
                <a:srgbClr val="FFFFFF"/>
              </a:solidFill>
              <a:latin typeface="Open Sans"/>
              <a:ea typeface="Open Sans"/>
              <a:cs typeface="Open Sans"/>
              <a:sym typeface="Open Sans"/>
            </a:endParaRPr>
          </a:p>
          <a:p>
            <a:pPr marL="342900" marR="0" lvl="0" indent="-342900" algn="l" rtl="0">
              <a:lnSpc>
                <a:spcPct val="140000"/>
              </a:lnSpc>
              <a:spcBef>
                <a:spcPts val="0"/>
              </a:spcBef>
              <a:spcAft>
                <a:spcPts val="0"/>
              </a:spcAft>
              <a:buClr>
                <a:srgbClr val="FFFFFF"/>
              </a:buClr>
              <a:buFont typeface="Arial" panose="020B0604020202020204" pitchFamily="34" charset="0"/>
              <a:buChar char="•"/>
            </a:pPr>
            <a:r>
              <a:rPr lang="en-US" sz="2400" b="0" i="0" u="none" strike="noStrike" cap="none">
                <a:solidFill>
                  <a:srgbClr val="FFFFFF"/>
                </a:solidFill>
                <a:latin typeface="Open Sans"/>
                <a:ea typeface="Open Sans"/>
                <a:cs typeface="Open Sans"/>
                <a:sym typeface="Open Sans"/>
              </a:rPr>
              <a:t>Next Steps</a:t>
            </a:r>
            <a:endParaRPr lang="en-US" sz="2400" b="0" i="0" u="none" strike="noStrike" cap="none">
              <a:solidFill>
                <a:srgbClr val="FFFFFF"/>
              </a:solidFill>
              <a:latin typeface="Open Sans"/>
              <a:ea typeface="Open Sans"/>
              <a:cs typeface="Open Sans"/>
              <a:sym typeface="Open Sans"/>
            </a:endParaRPr>
          </a:p>
          <a:p>
            <a:pPr marL="342900" marR="0" lvl="0" indent="-342900" algn="l" rtl="0">
              <a:lnSpc>
                <a:spcPct val="140000"/>
              </a:lnSpc>
              <a:spcBef>
                <a:spcPts val="0"/>
              </a:spcBef>
              <a:spcAft>
                <a:spcPts val="0"/>
              </a:spcAft>
              <a:buClr>
                <a:srgbClr val="FFFFFF"/>
              </a:buClr>
              <a:buFont typeface="Arial" panose="020B0604020202020204" pitchFamily="34" charset="0"/>
              <a:buChar char="•"/>
            </a:pPr>
            <a:r>
              <a:rPr lang="en-US" sz="2400" b="0" i="0" u="none" strike="noStrike" cap="none">
                <a:solidFill>
                  <a:srgbClr val="FFFFFF"/>
                </a:solidFill>
                <a:latin typeface="Open Sans"/>
                <a:ea typeface="Open Sans"/>
                <a:cs typeface="Open Sans"/>
                <a:sym typeface="Open Sans"/>
              </a:rPr>
              <a:t>Conclusion</a:t>
            </a:r>
            <a:endParaRPr lang="en-US" sz="2400" b="0" i="0" u="none" strike="noStrike" cap="none">
              <a:solidFill>
                <a:srgbClr val="FFFFFF"/>
              </a:solidFill>
              <a:latin typeface="Open Sans"/>
              <a:ea typeface="Open Sans"/>
              <a:cs typeface="Open Sans"/>
              <a:sym typeface="Open Sans"/>
            </a:endParaRPr>
          </a:p>
        </p:txBody>
      </p:sp>
      <p:cxnSp>
        <p:nvCxnSpPr>
          <p:cNvPr id="194" name="Google Shape;194;p12"/>
          <p:cNvCxnSpPr/>
          <p:nvPr/>
        </p:nvCxnSpPr>
        <p:spPr>
          <a:xfrm>
            <a:off x="0" y="1426212"/>
            <a:ext cx="18570737" cy="0"/>
          </a:xfrm>
          <a:prstGeom prst="straightConnector1">
            <a:avLst/>
          </a:prstGeom>
          <a:noFill/>
          <a:ln w="19050" cap="flat" cmpd="sng">
            <a:solidFill>
              <a:srgbClr val="FFFFFF"/>
            </a:solidFill>
            <a:prstDash val="solid"/>
            <a:round/>
            <a:headEnd type="none" w="sm" len="sm"/>
            <a:tailEnd type="none" w="sm" len="sm"/>
          </a:ln>
        </p:spPr>
      </p:cxnSp>
      <p:pic>
        <p:nvPicPr>
          <p:cNvPr id="195" name="Google Shape;195;p12"/>
          <p:cNvPicPr preferRelativeResize="0"/>
          <p:nvPr/>
        </p:nvPicPr>
        <p:blipFill>
          <a:blip r:embed="rId1"/>
          <a:stretch>
            <a:fillRect/>
          </a:stretch>
        </p:blipFill>
        <p:spPr>
          <a:xfrm>
            <a:off x="13639650" y="518175"/>
            <a:ext cx="8090626" cy="46356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36C9B"/>
        </a:solidFill>
        <a:effectLst/>
      </p:bgPr>
    </p:bg>
    <p:spTree>
      <p:nvGrpSpPr>
        <p:cNvPr id="199" name="Shape 199"/>
        <p:cNvGrpSpPr/>
        <p:nvPr/>
      </p:nvGrpSpPr>
      <p:grpSpPr>
        <a:xfrm>
          <a:off x="0" y="0"/>
          <a:ext cx="0" cy="0"/>
          <a:chOff x="0" y="0"/>
          <a:chExt cx="0" cy="0"/>
        </a:xfrm>
      </p:grpSpPr>
      <p:grpSp>
        <p:nvGrpSpPr>
          <p:cNvPr id="200" name="Google Shape;200;p13"/>
          <p:cNvGrpSpPr/>
          <p:nvPr/>
        </p:nvGrpSpPr>
        <p:grpSpPr>
          <a:xfrm>
            <a:off x="0" y="149"/>
            <a:ext cx="11119757" cy="10493209"/>
            <a:chOff x="0" y="-47625"/>
            <a:chExt cx="2928660" cy="2763644"/>
          </a:xfrm>
        </p:grpSpPr>
        <p:sp>
          <p:nvSpPr>
            <p:cNvPr id="201" name="Google Shape;201;p13"/>
            <p:cNvSpPr/>
            <p:nvPr/>
          </p:nvSpPr>
          <p:spPr>
            <a:xfrm>
              <a:off x="0" y="0"/>
              <a:ext cx="2928660" cy="2716019"/>
            </a:xfrm>
            <a:custGeom>
              <a:avLst/>
              <a:gdLst/>
              <a:ahLst/>
              <a:cxnLst/>
              <a:rect l="l" t="t" r="r" b="b"/>
              <a:pathLst>
                <a:path w="2928660" h="2716019" extrusionOk="0">
                  <a:moveTo>
                    <a:pt x="0" y="0"/>
                  </a:moveTo>
                  <a:lnTo>
                    <a:pt x="2928660" y="0"/>
                  </a:lnTo>
                  <a:lnTo>
                    <a:pt x="2928660" y="2716019"/>
                  </a:lnTo>
                  <a:lnTo>
                    <a:pt x="0" y="2716019"/>
                  </a:lnTo>
                  <a:close/>
                </a:path>
              </a:pathLst>
            </a:custGeom>
            <a:solidFill>
              <a:srgbClr val="000000">
                <a:alpha val="60000"/>
              </a:srgbClr>
            </a:solidFill>
            <a:ln>
              <a:noFill/>
            </a:ln>
          </p:spPr>
        </p:sp>
        <p:sp>
          <p:nvSpPr>
            <p:cNvPr id="202" name="Google Shape;202;p13"/>
            <p:cNvSpPr txBox="1"/>
            <p:nvPr/>
          </p:nvSpPr>
          <p:spPr>
            <a:xfrm>
              <a:off x="0" y="-47625"/>
              <a:ext cx="2928660" cy="2763644"/>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r>
                <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rPr>
                <a:t> </a:t>
              </a:r>
              <a:endPar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ctr" rtl="0">
                <a:lnSpc>
                  <a:spcPct val="156000"/>
                </a:lnSpc>
                <a:spcBef>
                  <a:spcPts val="0"/>
                </a:spcBef>
                <a:spcAft>
                  <a:spcPts val="0"/>
                </a:spcAft>
                <a:buNone/>
              </a:pPr>
              <a:endPar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ctr" rtl="0">
                <a:lnSpc>
                  <a:spcPct val="156000"/>
                </a:lnSpc>
                <a:spcBef>
                  <a:spcPts val="0"/>
                </a:spcBef>
                <a:spcAft>
                  <a:spcPts val="0"/>
                </a:spcAft>
                <a:buNone/>
              </a:pPr>
              <a:r>
                <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rPr>
                <a:t>Overview</a:t>
              </a:r>
              <a:endPar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ctr" rtl="0">
                <a:lnSpc>
                  <a:spcPct val="156000"/>
                </a:lnSpc>
                <a:spcBef>
                  <a:spcPts val="0"/>
                </a:spcBef>
                <a:spcAft>
                  <a:spcPts val="0"/>
                </a:spcAft>
                <a:buNone/>
              </a:pPr>
              <a:r>
                <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rPr>
                <a:t>Using data from National transportation Safety Board to get insights and analysis on the risk fators of diffrent aircrafts</a:t>
              </a:r>
              <a:endPar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ctr" rtl="0">
                <a:lnSpc>
                  <a:spcPct val="156000"/>
                </a:lnSpc>
                <a:spcBef>
                  <a:spcPts val="0"/>
                </a:spcBef>
                <a:spcAft>
                  <a:spcPts val="0"/>
                </a:spcAft>
                <a:buNone/>
              </a:pPr>
              <a:endPar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ctr" rtl="0">
                <a:lnSpc>
                  <a:spcPct val="156000"/>
                </a:lnSpc>
                <a:spcBef>
                  <a:spcPts val="0"/>
                </a:spcBef>
                <a:spcAft>
                  <a:spcPts val="0"/>
                </a:spcAft>
                <a:buNone/>
              </a:pPr>
              <a:r>
                <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rPr>
                <a:t>Business Understanding</a:t>
              </a:r>
              <a:endPar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ctr" rtl="0">
                <a:lnSpc>
                  <a:spcPct val="156000"/>
                </a:lnSpc>
                <a:spcBef>
                  <a:spcPts val="0"/>
                </a:spcBef>
                <a:spcAft>
                  <a:spcPts val="0"/>
                </a:spcAft>
                <a:buNone/>
              </a:pPr>
              <a:r>
                <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rPr>
                <a:t>My company is interested in purchasing and operating airplanes that have the lowest risk for commercial and private enterprises. r I am tasked with translating the data into actionable insights that the head of the new aviation division can use to help decide which aircraft to purchase.</a:t>
              </a:r>
              <a:endParaRPr 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p:txBody>
        </p:sp>
      </p:grpSp>
      <p:cxnSp>
        <p:nvCxnSpPr>
          <p:cNvPr id="207" name="Google Shape;207;p13"/>
          <p:cNvCxnSpPr/>
          <p:nvPr/>
        </p:nvCxnSpPr>
        <p:spPr>
          <a:xfrm>
            <a:off x="11603077" y="887413"/>
            <a:ext cx="755824" cy="0"/>
          </a:xfrm>
          <a:prstGeom prst="straightConnector1">
            <a:avLst/>
          </a:prstGeom>
          <a:noFill/>
          <a:ln w="28575" cap="flat" cmpd="sng">
            <a:solidFill>
              <a:srgbClr val="FFFFFF">
                <a:alpha val="69803"/>
              </a:srgbClr>
            </a:solidFill>
            <a:prstDash val="solid"/>
            <a:round/>
            <a:headEnd type="none" w="sm" len="sm"/>
            <a:tailEnd type="none" w="sm" len="sm"/>
          </a:ln>
        </p:spPr>
      </p:cxnSp>
      <p:sp>
        <p:nvSpPr>
          <p:cNvPr id="208" name="Google Shape;208;p13"/>
          <p:cNvSpPr txBox="1"/>
          <p:nvPr/>
        </p:nvSpPr>
        <p:spPr>
          <a:xfrm>
            <a:off x="14781981" y="584201"/>
            <a:ext cx="720923"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209" name="Google Shape;209;p13"/>
          <p:cNvSpPr txBox="1"/>
          <p:nvPr/>
        </p:nvSpPr>
        <p:spPr>
          <a:xfrm>
            <a:off x="16395576" y="584201"/>
            <a:ext cx="863724"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210" name="Google Shape;210;p13"/>
          <p:cNvSpPr txBox="1"/>
          <p:nvPr/>
        </p:nvSpPr>
        <p:spPr>
          <a:xfrm>
            <a:off x="13139951" y="584201"/>
            <a:ext cx="636463"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211" name="Google Shape;211;p13"/>
          <p:cNvSpPr txBox="1"/>
          <p:nvPr/>
        </p:nvSpPr>
        <p:spPr>
          <a:xfrm>
            <a:off x="11697546" y="584201"/>
            <a:ext cx="566886"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213" name="Google Shape;213;p13"/>
          <p:cNvSpPr txBox="1"/>
          <p:nvPr/>
        </p:nvSpPr>
        <p:spPr>
          <a:xfrm>
            <a:off x="1028700" y="0"/>
            <a:ext cx="8559165" cy="1470660"/>
          </a:xfrm>
          <a:prstGeom prst="rect">
            <a:avLst/>
          </a:prstGeom>
          <a:noFill/>
          <a:ln>
            <a:noFill/>
          </a:ln>
        </p:spPr>
        <p:txBody>
          <a:bodyPr spcFirstLastPara="1" wrap="square" lIns="0" tIns="0" rIns="0" bIns="0" anchor="t" anchorCtr="0">
            <a:noAutofit/>
          </a:bodyPr>
          <a:lstStyle/>
          <a:p>
            <a:pPr marL="0" marR="0" lvl="0" indent="0" algn="l" rtl="0">
              <a:lnSpc>
                <a:spcPct val="120000"/>
              </a:lnSpc>
              <a:spcBef>
                <a:spcPts val="0"/>
              </a:spcBef>
              <a:spcAft>
                <a:spcPts val="0"/>
              </a:spcAft>
              <a:buNone/>
            </a:pPr>
            <a:r>
              <a:rPr lang="en-US" sz="8000" b="1" i="0" u="none" strike="noStrike" cap="none">
                <a:solidFill>
                  <a:srgbClr val="FFFFFF"/>
                </a:solidFill>
                <a:latin typeface="Montserrat"/>
                <a:ea typeface="Montserrat"/>
                <a:cs typeface="Montserrat"/>
                <a:sym typeface="Montserrat"/>
              </a:rPr>
              <a:t>INTRODUCTION</a:t>
            </a:r>
            <a:endParaRPr lang="en-US" sz="8000" b="1" i="0" u="none" strike="noStrike" cap="none">
              <a:solidFill>
                <a:srgbClr val="FFFFFF"/>
              </a:solidFill>
              <a:latin typeface="Montserrat"/>
              <a:ea typeface="Montserrat"/>
              <a:cs typeface="Montserrat"/>
              <a:sym typeface="Montserrat"/>
            </a:endParaRPr>
          </a:p>
        </p:txBody>
      </p:sp>
      <p:cxnSp>
        <p:nvCxnSpPr>
          <p:cNvPr id="215" name="Google Shape;215;p13"/>
          <p:cNvCxnSpPr/>
          <p:nvPr/>
        </p:nvCxnSpPr>
        <p:spPr>
          <a:xfrm rot="10800000">
            <a:off x="11110232" y="-2719417"/>
            <a:ext cx="0" cy="18570737"/>
          </a:xfrm>
          <a:prstGeom prst="straightConnector1">
            <a:avLst/>
          </a:prstGeom>
          <a:noFill/>
          <a:ln w="19050" cap="flat" cmpd="sng">
            <a:solidFill>
              <a:srgbClr val="FFFFFF"/>
            </a:solidFill>
            <a:prstDash val="solid"/>
            <a:round/>
            <a:headEnd type="none" w="sm" len="sm"/>
            <a:tailEnd type="none" w="sm" len="sm"/>
          </a:ln>
        </p:spPr>
      </p:cxnSp>
      <p:pic>
        <p:nvPicPr>
          <p:cNvPr id="216" name="Google Shape;216;p13"/>
          <p:cNvPicPr preferRelativeResize="0"/>
          <p:nvPr/>
        </p:nvPicPr>
        <p:blipFill>
          <a:blip r:embed="rId1"/>
          <a:stretch>
            <a:fillRect/>
          </a:stretch>
        </p:blipFill>
        <p:spPr>
          <a:xfrm>
            <a:off x="11603075" y="584200"/>
            <a:ext cx="15007923" cy="8595850"/>
          </a:xfrm>
          <a:prstGeom prst="rect">
            <a:avLst/>
          </a:prstGeom>
          <a:noFill/>
          <a:ln>
            <a:noFill/>
          </a:ln>
        </p:spPr>
      </p:pic>
      <p:pic>
        <p:nvPicPr>
          <p:cNvPr id="217" name="Google Shape;217;p13"/>
          <p:cNvPicPr preferRelativeResize="0"/>
          <p:nvPr/>
        </p:nvPicPr>
        <p:blipFill>
          <a:blip r:embed="rId2"/>
          <a:stretch>
            <a:fillRect/>
          </a:stretch>
        </p:blipFill>
        <p:spPr>
          <a:xfrm>
            <a:off x="5555500" y="-1674012"/>
            <a:ext cx="20442573" cy="136350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36C9B"/>
        </a:solidFill>
        <a:effectLst/>
      </p:bgPr>
    </p:bg>
    <p:spTree>
      <p:nvGrpSpPr>
        <p:cNvPr id="301" name="Shape 301"/>
        <p:cNvGrpSpPr/>
        <p:nvPr/>
      </p:nvGrpSpPr>
      <p:grpSpPr>
        <a:xfrm>
          <a:off x="0" y="0"/>
          <a:ext cx="0" cy="0"/>
          <a:chOff x="0" y="0"/>
          <a:chExt cx="0" cy="0"/>
        </a:xfrm>
      </p:grpSpPr>
      <p:sp>
        <p:nvSpPr>
          <p:cNvPr id="303" name="Google Shape;303;p17"/>
          <p:cNvSpPr/>
          <p:nvPr/>
        </p:nvSpPr>
        <p:spPr>
          <a:xfrm>
            <a:off x="-635" y="180975"/>
            <a:ext cx="18254345" cy="10312400"/>
          </a:xfrm>
          <a:custGeom>
            <a:avLst/>
            <a:gdLst/>
            <a:ahLst/>
            <a:cxnLst/>
            <a:rect l="l" t="t" r="r" b="b"/>
            <a:pathLst>
              <a:path w="2928660" h="2716019" extrusionOk="0">
                <a:moveTo>
                  <a:pt x="0" y="0"/>
                </a:moveTo>
                <a:lnTo>
                  <a:pt x="2928660" y="0"/>
                </a:lnTo>
                <a:lnTo>
                  <a:pt x="2928660" y="2716019"/>
                </a:lnTo>
                <a:lnTo>
                  <a:pt x="0" y="2716019"/>
                </a:lnTo>
                <a:close/>
              </a:path>
            </a:pathLst>
          </a:custGeom>
          <a:solidFill>
            <a:srgbClr val="000000">
              <a:alpha val="60000"/>
            </a:srgbClr>
          </a:solidFill>
          <a:ln>
            <a:noFill/>
          </a:ln>
        </p:spPr>
        <p:txBody>
          <a:bodyPr/>
          <a:p>
            <a:pPr algn="ctr"/>
            <a:r>
              <a:rPr lang="en-US" altLang="en-US" sz="3600" b="1" u="sng">
                <a:solidFill>
                  <a:schemeClr val="bg1"/>
                </a:solidFill>
              </a:rPr>
              <a:t>Findings</a:t>
            </a:r>
            <a:endParaRPr lang="en-US" altLang="en-US" sz="3600" b="1" u="sng">
              <a:solidFill>
                <a:schemeClr val="bg1"/>
              </a:solidFill>
            </a:endParaRPr>
          </a:p>
          <a:p>
            <a:endParaRPr lang="en-US" altLang="en-US" sz="3200">
              <a:solidFill>
                <a:schemeClr val="bg1"/>
              </a:solidFill>
            </a:endParaRPr>
          </a:p>
          <a:p>
            <a:r>
              <a:rPr lang="en-US" altLang="en-US" sz="3200">
                <a:solidFill>
                  <a:schemeClr val="bg1"/>
                </a:solidFill>
              </a:rPr>
              <a:t>- From my findings, aircraft makes Boeing, Airbus and Mcdonnels Douglas were the most frequently used for commercial purposes, whereas Cessna, Cyrus, Piper and Helicopter R44 were mostly used for personal enterprise.</a:t>
            </a:r>
            <a:endParaRPr lang="en-US" altLang="en-US" sz="3200">
              <a:solidFill>
                <a:schemeClr val="bg1"/>
              </a:solidFill>
            </a:endParaRPr>
          </a:p>
          <a:p>
            <a:endParaRPr lang="en-US" altLang="en-US" sz="3200">
              <a:solidFill>
                <a:schemeClr val="bg1"/>
              </a:solidFill>
            </a:endParaRPr>
          </a:p>
          <a:p>
            <a:r>
              <a:rPr lang="en-US" altLang="en-US" sz="3200">
                <a:solidFill>
                  <a:schemeClr val="bg1"/>
                </a:solidFill>
              </a:rPr>
              <a:t>- Makes, Boeing 777-206, Airbus A320-216, Airbus A310, Tupolev TU154, Antonov AN148 recorded the highest fatality rates.</a:t>
            </a:r>
            <a:endParaRPr lang="en-US" altLang="en-US" sz="3200">
              <a:solidFill>
                <a:schemeClr val="bg1"/>
              </a:solidFill>
            </a:endParaRPr>
          </a:p>
          <a:p>
            <a:endParaRPr lang="en-US" altLang="en-US" sz="3200">
              <a:solidFill>
                <a:schemeClr val="bg1"/>
              </a:solidFill>
            </a:endParaRPr>
          </a:p>
          <a:p>
            <a:r>
              <a:rPr lang="en-US" altLang="en-US" sz="3200">
                <a:solidFill>
                  <a:schemeClr val="bg1"/>
                </a:solidFill>
              </a:rPr>
              <a:t>- Whereas, Boeing 737, Boeing 777-206 Airbus A321, Airbus A330, Cessns 172 recorded the highest fatalities per incident.</a:t>
            </a:r>
            <a:endParaRPr lang="en-US" altLang="en-US" sz="3200">
              <a:solidFill>
                <a:schemeClr val="bg1"/>
              </a:solidFill>
            </a:endParaRPr>
          </a:p>
          <a:p>
            <a:endParaRPr lang="en-US" altLang="en-US" sz="3200">
              <a:solidFill>
                <a:schemeClr val="bg1"/>
              </a:solidFill>
            </a:endParaRPr>
          </a:p>
          <a:p>
            <a:r>
              <a:rPr lang="en-US" altLang="en-US" sz="3200">
                <a:solidFill>
                  <a:schemeClr val="bg1"/>
                </a:solidFill>
              </a:rPr>
              <a:t>- Overally, Cessna recorded the highest number of accident incidents, followed by a distant Boieng. Commercial planes recorded the least number of accident incidents as compared to private planes and helicopters.</a:t>
            </a:r>
            <a:endParaRPr lang="en-US" altLang="en-US" sz="3200">
              <a:solidFill>
                <a:schemeClr val="bg1"/>
              </a:solidFill>
            </a:endParaRPr>
          </a:p>
          <a:p>
            <a:endParaRPr lang="en-US" altLang="en-US" sz="3200">
              <a:solidFill>
                <a:schemeClr val="bg1"/>
              </a:solidFill>
            </a:endParaRPr>
          </a:p>
          <a:p>
            <a:r>
              <a:rPr lang="en-US" altLang="en-US" sz="3200">
                <a:solidFill>
                  <a:schemeClr val="bg1"/>
                </a:solidFill>
              </a:rPr>
              <a:t>- Airbus is the safest aircraft having recorded the least accidents incidents amongst commercial airplanes, Icon A-5, Mooney cadet A-2A and Thorp T-18-Tiger were the safest amongst private planes.</a:t>
            </a:r>
            <a:endParaRPr lang="en-US" altLang="en-US" sz="3200">
              <a:solidFill>
                <a:schemeClr val="bg1"/>
              </a:solidFill>
            </a:endParaRPr>
          </a:p>
          <a:p>
            <a:endParaRPr lang="en-US" sz="3200">
              <a:solidFill>
                <a:schemeClr val="bg1"/>
              </a:solidFill>
            </a:endParaRPr>
          </a:p>
        </p:txBody>
      </p:sp>
      <p:cxnSp>
        <p:nvCxnSpPr>
          <p:cNvPr id="310" name="Google Shape;310;p17"/>
          <p:cNvCxnSpPr/>
          <p:nvPr/>
        </p:nvCxnSpPr>
        <p:spPr>
          <a:xfrm rot="10800000">
            <a:off x="18253982" y="-1219547"/>
            <a:ext cx="0" cy="18570737"/>
          </a:xfrm>
          <a:prstGeom prst="straightConnector1">
            <a:avLst/>
          </a:prstGeom>
          <a:noFill/>
          <a:ln w="19050" cap="flat" cmpd="sng">
            <a:solidFill>
              <a:srgbClr val="FFFFFF"/>
            </a:solidFill>
            <a:prstDash val="solid"/>
            <a:round/>
            <a:headEnd type="none" w="sm" len="sm"/>
            <a:tailEnd type="none" w="sm" len="sm"/>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36C9B"/>
        </a:solidFill>
        <a:effectLst/>
      </p:bgPr>
    </p:bg>
    <p:spTree>
      <p:nvGrpSpPr>
        <p:cNvPr id="221" name="Shape 221"/>
        <p:cNvGrpSpPr/>
        <p:nvPr/>
      </p:nvGrpSpPr>
      <p:grpSpPr>
        <a:xfrm>
          <a:off x="0" y="0"/>
          <a:ext cx="0" cy="0"/>
          <a:chOff x="0" y="0"/>
          <a:chExt cx="0" cy="0"/>
        </a:xfrm>
      </p:grpSpPr>
      <p:sp>
        <p:nvSpPr>
          <p:cNvPr id="228" name="Google Shape;228;p14"/>
          <p:cNvSpPr/>
          <p:nvPr/>
        </p:nvSpPr>
        <p:spPr>
          <a:xfrm>
            <a:off x="0" y="1435735"/>
            <a:ext cx="18288000" cy="8851265"/>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cxnSp>
        <p:nvCxnSpPr>
          <p:cNvPr id="237" name="Google Shape;237;p14"/>
          <p:cNvCxnSpPr/>
          <p:nvPr/>
        </p:nvCxnSpPr>
        <p:spPr>
          <a:xfrm>
            <a:off x="0" y="1426212"/>
            <a:ext cx="18570737" cy="0"/>
          </a:xfrm>
          <a:prstGeom prst="straightConnector1">
            <a:avLst/>
          </a:prstGeom>
          <a:noFill/>
          <a:ln w="19050" cap="flat" cmpd="sng">
            <a:solidFill>
              <a:srgbClr val="FFFFFF"/>
            </a:solidFill>
            <a:prstDash val="solid"/>
            <a:round/>
            <a:headEnd type="none" w="sm" len="sm"/>
            <a:tailEnd type="none" w="sm" len="sm"/>
          </a:ln>
        </p:spPr>
      </p:cxnSp>
      <p:pic>
        <p:nvPicPr>
          <p:cNvPr id="2" name="Picture 1" descr="Fatalities per Aircraft make (1)"/>
          <p:cNvPicPr>
            <a:picLocks noChangeAspect="1"/>
          </p:cNvPicPr>
          <p:nvPr/>
        </p:nvPicPr>
        <p:blipFill>
          <a:blip r:embed="rId1"/>
          <a:stretch>
            <a:fillRect/>
          </a:stretch>
        </p:blipFill>
        <p:spPr>
          <a:xfrm>
            <a:off x="2103120" y="2263775"/>
            <a:ext cx="13148310" cy="765048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36C9B"/>
        </a:solidFill>
        <a:effectLst/>
      </p:bgPr>
    </p:bg>
    <p:spTree>
      <p:nvGrpSpPr>
        <p:cNvPr id="243" name="Shape 243"/>
        <p:cNvGrpSpPr/>
        <p:nvPr/>
      </p:nvGrpSpPr>
      <p:grpSpPr>
        <a:xfrm>
          <a:off x="0" y="0"/>
          <a:ext cx="0" cy="0"/>
          <a:chOff x="0" y="0"/>
          <a:chExt cx="0" cy="0"/>
        </a:xfrm>
      </p:grpSpPr>
      <p:grpSp>
        <p:nvGrpSpPr>
          <p:cNvPr id="249" name="Google Shape;249;p15"/>
          <p:cNvGrpSpPr/>
          <p:nvPr/>
        </p:nvGrpSpPr>
        <p:grpSpPr>
          <a:xfrm>
            <a:off x="0" y="1254911"/>
            <a:ext cx="18288000" cy="9032089"/>
            <a:chOff x="0" y="-47625"/>
            <a:chExt cx="4816593" cy="2378822"/>
          </a:xfrm>
        </p:grpSpPr>
        <p:sp>
          <p:nvSpPr>
            <p:cNvPr id="250" name="Google Shape;250;p15"/>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251" name="Google Shape;251;p15"/>
            <p:cNvSpPr txBox="1"/>
            <p:nvPr/>
          </p:nvSpPr>
          <p:spPr>
            <a:xfrm>
              <a:off x="0" y="-47625"/>
              <a:ext cx="4816593" cy="2378822"/>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252" name="Google Shape;252;p15"/>
          <p:cNvCxnSpPr/>
          <p:nvPr/>
        </p:nvCxnSpPr>
        <p:spPr>
          <a:xfrm>
            <a:off x="0" y="1426212"/>
            <a:ext cx="18570737" cy="0"/>
          </a:xfrm>
          <a:prstGeom prst="straightConnector1">
            <a:avLst/>
          </a:prstGeom>
          <a:noFill/>
          <a:ln w="19050" cap="flat" cmpd="sng">
            <a:solidFill>
              <a:srgbClr val="FFFFFF"/>
            </a:solidFill>
            <a:prstDash val="solid"/>
            <a:round/>
            <a:headEnd type="none" w="sm" len="sm"/>
            <a:tailEnd type="none" w="sm" len="sm"/>
          </a:ln>
        </p:spPr>
      </p:cxnSp>
      <p:cxnSp>
        <p:nvCxnSpPr>
          <p:cNvPr id="253" name="Google Shape;253;p15"/>
          <p:cNvCxnSpPr/>
          <p:nvPr/>
        </p:nvCxnSpPr>
        <p:spPr>
          <a:xfrm rot="10800000">
            <a:off x="9698452" y="4230537"/>
            <a:ext cx="0" cy="1825926"/>
          </a:xfrm>
          <a:prstGeom prst="straightConnector1">
            <a:avLst/>
          </a:prstGeom>
          <a:noFill/>
          <a:ln w="19050" cap="flat" cmpd="sng">
            <a:solidFill>
              <a:srgbClr val="FFFFFF"/>
            </a:solidFill>
            <a:prstDash val="solid"/>
            <a:round/>
            <a:headEnd type="none" w="sm" len="sm"/>
            <a:tailEnd type="none" w="sm" len="sm"/>
          </a:ln>
        </p:spPr>
      </p:cxnSp>
      <p:pic>
        <p:nvPicPr>
          <p:cNvPr id="264" name="Google Shape;264;p15"/>
          <p:cNvPicPr preferRelativeResize="0"/>
          <p:nvPr/>
        </p:nvPicPr>
        <p:blipFill>
          <a:blip r:embed="rId1"/>
          <a:stretch>
            <a:fillRect/>
          </a:stretch>
        </p:blipFill>
        <p:spPr>
          <a:xfrm>
            <a:off x="-6160526" y="5902748"/>
            <a:ext cx="8527901" cy="4883933"/>
          </a:xfrm>
          <a:prstGeom prst="rect">
            <a:avLst/>
          </a:prstGeom>
          <a:noFill/>
          <a:ln>
            <a:noFill/>
          </a:ln>
        </p:spPr>
      </p:pic>
      <p:pic>
        <p:nvPicPr>
          <p:cNvPr id="1" name="Picture 0" descr="Uninjured passengers by aircraft model"/>
          <p:cNvPicPr>
            <a:picLocks noChangeAspect="1"/>
          </p:cNvPicPr>
          <p:nvPr/>
        </p:nvPicPr>
        <p:blipFill>
          <a:blip r:embed="rId2"/>
          <a:stretch>
            <a:fillRect/>
          </a:stretch>
        </p:blipFill>
        <p:spPr>
          <a:xfrm>
            <a:off x="1536065" y="1964690"/>
            <a:ext cx="15082520" cy="770636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36C9B"/>
        </a:solidFill>
        <a:effectLst/>
      </p:bgPr>
    </p:bg>
    <p:spTree>
      <p:nvGrpSpPr>
        <p:cNvPr id="272" name="Shape 272"/>
        <p:cNvGrpSpPr/>
        <p:nvPr/>
      </p:nvGrpSpPr>
      <p:grpSpPr>
        <a:xfrm>
          <a:off x="0" y="0"/>
          <a:ext cx="0" cy="0"/>
          <a:chOff x="0" y="0"/>
          <a:chExt cx="0" cy="0"/>
        </a:xfrm>
      </p:grpSpPr>
      <p:grpSp>
        <p:nvGrpSpPr>
          <p:cNvPr id="278" name="Google Shape;278;p16"/>
          <p:cNvGrpSpPr/>
          <p:nvPr/>
        </p:nvGrpSpPr>
        <p:grpSpPr>
          <a:xfrm>
            <a:off x="0" y="1426361"/>
            <a:ext cx="18288000" cy="9032089"/>
            <a:chOff x="0" y="-47625"/>
            <a:chExt cx="4816593" cy="2378822"/>
          </a:xfrm>
        </p:grpSpPr>
        <p:sp>
          <p:nvSpPr>
            <p:cNvPr id="279" name="Google Shape;279;p16"/>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280" name="Google Shape;280;p16"/>
            <p:cNvSpPr txBox="1"/>
            <p:nvPr/>
          </p:nvSpPr>
          <p:spPr>
            <a:xfrm>
              <a:off x="0" y="-47625"/>
              <a:ext cx="4816593" cy="2378822"/>
            </a:xfrm>
            <a:prstGeom prst="rect">
              <a:avLst/>
            </a:prstGeom>
            <a:noFill/>
            <a:ln>
              <a:noFill/>
            </a:ln>
          </p:spPr>
          <p:txBody>
            <a:bodyPr spcFirstLastPara="1" wrap="square" lIns="50800" tIns="50800" rIns="50800" bIns="50800" anchor="ctr" anchorCtr="0">
              <a:noAutofit/>
            </a:bodyPr>
            <a:lstStyle/>
            <a:p>
              <a:pPr marL="0" marR="0" lvl="0" indent="0" algn="ctr" rtl="0">
                <a:lnSpc>
                  <a:spcPct val="156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287" name="Google Shape;287;p16"/>
          <p:cNvCxnSpPr/>
          <p:nvPr/>
        </p:nvCxnSpPr>
        <p:spPr>
          <a:xfrm>
            <a:off x="0" y="1426212"/>
            <a:ext cx="18570737" cy="0"/>
          </a:xfrm>
          <a:prstGeom prst="straightConnector1">
            <a:avLst/>
          </a:prstGeom>
          <a:noFill/>
          <a:ln w="19050" cap="flat" cmpd="sng">
            <a:solidFill>
              <a:srgbClr val="FFFFFF"/>
            </a:solidFill>
            <a:prstDash val="solid"/>
            <a:round/>
            <a:headEnd type="none" w="sm" len="sm"/>
            <a:tailEnd type="none" w="sm" len="sm"/>
          </a:ln>
        </p:spPr>
      </p:cxnSp>
      <p:pic>
        <p:nvPicPr>
          <p:cNvPr id="297" name="Google Shape;297;p16"/>
          <p:cNvPicPr preferRelativeResize="0"/>
          <p:nvPr/>
        </p:nvPicPr>
        <p:blipFill>
          <a:blip r:embed="rId1"/>
          <a:stretch>
            <a:fillRect/>
          </a:stretch>
        </p:blipFill>
        <p:spPr>
          <a:xfrm>
            <a:off x="10840775" y="5328622"/>
            <a:ext cx="12423373" cy="6187425"/>
          </a:xfrm>
          <a:prstGeom prst="rect">
            <a:avLst/>
          </a:prstGeom>
          <a:noFill/>
          <a:ln>
            <a:noFill/>
          </a:ln>
        </p:spPr>
      </p:pic>
      <p:pic>
        <p:nvPicPr>
          <p:cNvPr id="1" name="Picture 0" descr="Fatalities per Aircraft model"/>
          <p:cNvPicPr>
            <a:picLocks noChangeAspect="1"/>
          </p:cNvPicPr>
          <p:nvPr/>
        </p:nvPicPr>
        <p:blipFill>
          <a:blip r:embed="rId2"/>
          <a:stretch>
            <a:fillRect/>
          </a:stretch>
        </p:blipFill>
        <p:spPr>
          <a:xfrm>
            <a:off x="2512695" y="2120900"/>
            <a:ext cx="11234420" cy="762698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36C9B"/>
        </a:solidFill>
        <a:effectLst/>
      </p:bgPr>
    </p:bg>
    <p:spTree>
      <p:nvGrpSpPr>
        <p:cNvPr id="322" name="Shape 322"/>
        <p:cNvGrpSpPr/>
        <p:nvPr/>
      </p:nvGrpSpPr>
      <p:grpSpPr>
        <a:xfrm>
          <a:off x="0" y="0"/>
          <a:ext cx="0" cy="0"/>
          <a:chOff x="0" y="0"/>
          <a:chExt cx="0" cy="0"/>
        </a:xfrm>
      </p:grpSpPr>
      <p:sp>
        <p:nvSpPr>
          <p:cNvPr id="328" name="Google Shape;328;p18"/>
          <p:cNvSpPr txBox="1"/>
          <p:nvPr/>
        </p:nvSpPr>
        <p:spPr>
          <a:xfrm>
            <a:off x="1548328" y="1801802"/>
            <a:ext cx="8398037" cy="12192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000" b="1" i="0" u="none" strike="noStrike" cap="none">
                <a:solidFill>
                  <a:srgbClr val="FFFFFF"/>
                </a:solidFill>
                <a:latin typeface="Montserrat"/>
                <a:ea typeface="Montserrat"/>
                <a:cs typeface="Montserrat"/>
                <a:sym typeface="Montserrat"/>
              </a:rPr>
              <a:t>OUR PROJECTS</a:t>
            </a:r>
            <a:endParaRPr lang="en-US" sz="8000" b="1" i="0" u="none" strike="noStrike" cap="none">
              <a:solidFill>
                <a:srgbClr val="FFFFFF"/>
              </a:solidFill>
              <a:latin typeface="Montserrat"/>
              <a:ea typeface="Montserrat"/>
              <a:cs typeface="Montserrat"/>
              <a:sym typeface="Montserrat"/>
            </a:endParaRPr>
          </a:p>
        </p:txBody>
      </p:sp>
      <p:grpSp>
        <p:nvGrpSpPr>
          <p:cNvPr id="329" name="Google Shape;329;p18"/>
          <p:cNvGrpSpPr/>
          <p:nvPr/>
        </p:nvGrpSpPr>
        <p:grpSpPr>
          <a:xfrm>
            <a:off x="0" y="1435737"/>
            <a:ext cx="18288000" cy="8851263"/>
            <a:chOff x="0" y="0"/>
            <a:chExt cx="4816593" cy="2331197"/>
          </a:xfrm>
        </p:grpSpPr>
        <p:sp>
          <p:nvSpPr>
            <p:cNvPr id="330" name="Google Shape;330;p18"/>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331" name="Google Shape;331;p18"/>
            <p:cNvSpPr txBox="1"/>
            <p:nvPr/>
          </p:nvSpPr>
          <p:spPr>
            <a:xfrm>
              <a:off x="0" y="0"/>
              <a:ext cx="4816593" cy="2331197"/>
            </a:xfrm>
            <a:prstGeom prst="rect">
              <a:avLst/>
            </a:prstGeom>
            <a:noFill/>
            <a:ln>
              <a:noFill/>
            </a:ln>
          </p:spPr>
          <p:txBody>
            <a:bodyPr spcFirstLastPara="1" wrap="square" lIns="50800" tIns="50800" rIns="50800" bIns="50800" anchor="ctr" anchorCtr="0">
              <a:noAutofit/>
            </a:bodyPr>
            <a:lstStyle/>
            <a:p>
              <a:pPr marL="0" marR="0" lvl="0" indent="0" algn="l" rtl="0">
                <a:lnSpc>
                  <a:spcPct val="200000"/>
                </a:lnSpc>
                <a:spcBef>
                  <a:spcPts val="0"/>
                </a:spcBef>
                <a:spcAft>
                  <a:spcPts val="0"/>
                </a:spcAft>
                <a:buNone/>
              </a:pPr>
              <a:endPar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200000"/>
                </a:lnSpc>
                <a:spcBef>
                  <a:spcPts val="0"/>
                </a:spcBef>
                <a:spcAft>
                  <a:spcPts val="0"/>
                </a:spcAft>
                <a:buNone/>
              </a:pPr>
              <a:r>
                <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rPr>
                <a:t>- Based on findings from the data, I recommend the company invest in the following airplanes for commercial</a:t>
              </a:r>
              <a:endPar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200000"/>
                </a:lnSpc>
                <a:spcBef>
                  <a:spcPts val="0"/>
                </a:spcBef>
                <a:spcAft>
                  <a:spcPts val="0"/>
                </a:spcAft>
                <a:buNone/>
              </a:pPr>
              <a:r>
                <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rPr>
                <a:t>1. Airbus A321-211</a:t>
              </a:r>
              <a:endPar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200000"/>
                </a:lnSpc>
                <a:spcBef>
                  <a:spcPts val="0"/>
                </a:spcBef>
                <a:spcAft>
                  <a:spcPts val="0"/>
                </a:spcAft>
                <a:buNone/>
              </a:pPr>
              <a:r>
                <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rPr>
                <a:t>2. Airbus A320-251</a:t>
              </a:r>
              <a:endPar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200000"/>
                </a:lnSpc>
                <a:spcBef>
                  <a:spcPts val="0"/>
                </a:spcBef>
                <a:spcAft>
                  <a:spcPts val="0"/>
                </a:spcAft>
                <a:buNone/>
              </a:pPr>
              <a:r>
                <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rPr>
                <a:t>3. Airbus A320-277</a:t>
              </a:r>
              <a:endPar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200000"/>
                </a:lnSpc>
                <a:spcBef>
                  <a:spcPts val="0"/>
                </a:spcBef>
                <a:spcAft>
                  <a:spcPts val="0"/>
                </a:spcAft>
                <a:buNone/>
              </a:pPr>
              <a:r>
                <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rPr>
                <a:t>4. Boeing 737</a:t>
              </a:r>
              <a:endPar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200000"/>
                </a:lnSpc>
                <a:spcBef>
                  <a:spcPts val="0"/>
                </a:spcBef>
                <a:spcAft>
                  <a:spcPts val="0"/>
                </a:spcAft>
                <a:buNone/>
              </a:pPr>
              <a:r>
                <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rPr>
                <a:t>and the following for private enterprise;</a:t>
              </a:r>
              <a:endParaRPr lang="en-US" altLang="en-US" sz="3200" b="0"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200000"/>
                </a:lnSpc>
                <a:spcBef>
                  <a:spcPts val="0"/>
                </a:spcBef>
                <a:spcAft>
                  <a:spcPts val="0"/>
                </a:spcAft>
                <a:buNone/>
              </a:pPr>
              <a:r>
                <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rPr>
                <a:t>1. Icon A-5</a:t>
              </a:r>
              <a:endPar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200000"/>
                </a:lnSpc>
                <a:spcBef>
                  <a:spcPts val="0"/>
                </a:spcBef>
                <a:spcAft>
                  <a:spcPts val="0"/>
                </a:spcAft>
                <a:buNone/>
              </a:pPr>
              <a:r>
                <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rPr>
                <a:t>2. Mooney cadet A-2A</a:t>
              </a:r>
              <a:endPar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200000"/>
                </a:lnSpc>
                <a:spcBef>
                  <a:spcPts val="0"/>
                </a:spcBef>
                <a:spcAft>
                  <a:spcPts val="0"/>
                </a:spcAft>
                <a:buNone/>
              </a:pPr>
              <a:r>
                <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rPr>
                <a:t>3. Thorp T-18-Tiger</a:t>
              </a:r>
              <a:endPar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a:p>
              <a:pPr marL="0" marR="0" lvl="0" indent="0" algn="l" rtl="0">
                <a:lnSpc>
                  <a:spcPct val="200000"/>
                </a:lnSpc>
                <a:spcBef>
                  <a:spcPts val="0"/>
                </a:spcBef>
                <a:spcAft>
                  <a:spcPts val="0"/>
                </a:spcAft>
                <a:buNone/>
              </a:pPr>
              <a:endParaRPr lang="en-US" altLang="en-US" sz="3200" b="1" i="0" u="none" strike="noStrike" cap="none">
                <a:solidFill>
                  <a:schemeClr val="bg1"/>
                </a:solidFill>
                <a:latin typeface="Calibri" panose="020F0502020204030204"/>
                <a:ea typeface="Calibri" panose="020F0502020204030204"/>
                <a:cs typeface="Calibri" panose="020F0502020204030204"/>
                <a:sym typeface="Calibri" panose="020F0502020204030204"/>
              </a:endParaRPr>
            </a:p>
          </p:txBody>
        </p:sp>
      </p:grpSp>
      <p:cxnSp>
        <p:nvCxnSpPr>
          <p:cNvPr id="332" name="Google Shape;332;p18"/>
          <p:cNvCxnSpPr/>
          <p:nvPr/>
        </p:nvCxnSpPr>
        <p:spPr>
          <a:xfrm>
            <a:off x="0" y="1426212"/>
            <a:ext cx="18570737" cy="0"/>
          </a:xfrm>
          <a:prstGeom prst="straightConnector1">
            <a:avLst/>
          </a:prstGeom>
          <a:noFill/>
          <a:ln w="19050" cap="flat" cmpd="sng">
            <a:solidFill>
              <a:srgbClr val="FFFFFF"/>
            </a:solidFill>
            <a:prstDash val="solid"/>
            <a:round/>
            <a:headEnd type="none" w="sm" len="sm"/>
            <a:tailEnd type="none" w="sm" len="sm"/>
          </a:ln>
        </p:spPr>
      </p:cxnSp>
      <p:sp>
        <p:nvSpPr>
          <p:cNvPr id="7" name="Text Box 6"/>
          <p:cNvSpPr txBox="1"/>
          <p:nvPr/>
        </p:nvSpPr>
        <p:spPr>
          <a:xfrm>
            <a:off x="5989320" y="368935"/>
            <a:ext cx="6096000" cy="306705"/>
          </a:xfrm>
          <a:prstGeom prst="rect">
            <a:avLst/>
          </a:prstGeom>
          <a:noFill/>
        </p:spPr>
        <p:txBody>
          <a:bodyPr wrap="square" rtlCol="0">
            <a:spAutoFit/>
          </a:bodyPr>
          <a:p>
            <a:endParaRPr lang="en-US"/>
          </a:p>
        </p:txBody>
      </p:sp>
      <p:sp>
        <p:nvSpPr>
          <p:cNvPr id="9" name="Text Box 8"/>
          <p:cNvSpPr txBox="1"/>
          <p:nvPr/>
        </p:nvSpPr>
        <p:spPr>
          <a:xfrm>
            <a:off x="5309870" y="405765"/>
            <a:ext cx="6096000" cy="645160"/>
          </a:xfrm>
          <a:prstGeom prst="rect">
            <a:avLst/>
          </a:prstGeom>
          <a:noFill/>
        </p:spPr>
        <p:txBody>
          <a:bodyPr wrap="square" rtlCol="0">
            <a:spAutoFit/>
          </a:bodyPr>
          <a:p>
            <a:r>
              <a:rPr lang="en-US" sz="3600" b="1">
                <a:solidFill>
                  <a:schemeClr val="bg1"/>
                </a:solidFill>
              </a:rPr>
              <a:t>Recommendations</a:t>
            </a:r>
            <a:endParaRPr lang="en-US" sz="3600" b="1">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36C9B"/>
        </a:solidFill>
        <a:effectLst/>
      </p:bgPr>
    </p:bg>
    <p:spTree>
      <p:nvGrpSpPr>
        <p:cNvPr id="366" name="Shape 366"/>
        <p:cNvGrpSpPr/>
        <p:nvPr/>
      </p:nvGrpSpPr>
      <p:grpSpPr>
        <a:xfrm>
          <a:off x="0" y="0"/>
          <a:ext cx="0" cy="0"/>
          <a:chOff x="0" y="0"/>
          <a:chExt cx="0" cy="0"/>
        </a:xfrm>
      </p:grpSpPr>
      <p:grpSp>
        <p:nvGrpSpPr>
          <p:cNvPr id="367" name="Google Shape;367;p19"/>
          <p:cNvGrpSpPr/>
          <p:nvPr/>
        </p:nvGrpSpPr>
        <p:grpSpPr>
          <a:xfrm>
            <a:off x="1028700" y="588933"/>
            <a:ext cx="323519" cy="276283"/>
            <a:chOff x="0" y="16894"/>
            <a:chExt cx="431358" cy="368378"/>
          </a:xfrm>
        </p:grpSpPr>
        <p:cxnSp>
          <p:nvCxnSpPr>
            <p:cNvPr id="368" name="Google Shape;368;p19"/>
            <p:cNvCxnSpPr/>
            <p:nvPr/>
          </p:nvCxnSpPr>
          <p:spPr>
            <a:xfrm>
              <a:off x="0" y="16894"/>
              <a:ext cx="431358" cy="0"/>
            </a:xfrm>
            <a:prstGeom prst="straightConnector1">
              <a:avLst/>
            </a:prstGeom>
            <a:noFill/>
            <a:ln w="33775" cap="flat" cmpd="sng">
              <a:solidFill>
                <a:srgbClr val="FFFFFF"/>
              </a:solidFill>
              <a:prstDash val="solid"/>
              <a:round/>
              <a:headEnd type="none" w="sm" len="sm"/>
              <a:tailEnd type="none" w="sm" len="sm"/>
            </a:ln>
          </p:spPr>
        </p:cxnSp>
        <p:cxnSp>
          <p:nvCxnSpPr>
            <p:cNvPr id="369" name="Google Shape;369;p19"/>
            <p:cNvCxnSpPr/>
            <p:nvPr/>
          </p:nvCxnSpPr>
          <p:spPr>
            <a:xfrm>
              <a:off x="0" y="206851"/>
              <a:ext cx="431358" cy="0"/>
            </a:xfrm>
            <a:prstGeom prst="straightConnector1">
              <a:avLst/>
            </a:prstGeom>
            <a:noFill/>
            <a:ln w="33775" cap="flat" cmpd="sng">
              <a:solidFill>
                <a:srgbClr val="FFFFFF"/>
              </a:solidFill>
              <a:prstDash val="solid"/>
              <a:round/>
              <a:headEnd type="none" w="sm" len="sm"/>
              <a:tailEnd type="none" w="sm" len="sm"/>
            </a:ln>
          </p:spPr>
        </p:cxnSp>
        <p:cxnSp>
          <p:nvCxnSpPr>
            <p:cNvPr id="370" name="Google Shape;370;p19"/>
            <p:cNvCxnSpPr/>
            <p:nvPr/>
          </p:nvCxnSpPr>
          <p:spPr>
            <a:xfrm>
              <a:off x="0" y="385272"/>
              <a:ext cx="431358" cy="0"/>
            </a:xfrm>
            <a:prstGeom prst="straightConnector1">
              <a:avLst/>
            </a:prstGeom>
            <a:noFill/>
            <a:ln w="33775" cap="flat" cmpd="sng">
              <a:solidFill>
                <a:srgbClr val="FFFFFF"/>
              </a:solidFill>
              <a:prstDash val="solid"/>
              <a:round/>
              <a:headEnd type="none" w="sm" len="sm"/>
              <a:tailEnd type="none" w="sm" len="sm"/>
            </a:ln>
          </p:spPr>
        </p:cxnSp>
      </p:grpSp>
      <p:cxnSp>
        <p:nvCxnSpPr>
          <p:cNvPr id="371" name="Google Shape;371;p19"/>
          <p:cNvCxnSpPr/>
          <p:nvPr/>
        </p:nvCxnSpPr>
        <p:spPr>
          <a:xfrm>
            <a:off x="11603077" y="1028700"/>
            <a:ext cx="755824" cy="0"/>
          </a:xfrm>
          <a:prstGeom prst="straightConnector1">
            <a:avLst/>
          </a:prstGeom>
          <a:noFill/>
          <a:ln w="28575" cap="flat" cmpd="sng">
            <a:solidFill>
              <a:srgbClr val="FFFFFF">
                <a:alpha val="69803"/>
              </a:srgbClr>
            </a:solidFill>
            <a:prstDash val="solid"/>
            <a:round/>
            <a:headEnd type="none" w="sm" len="sm"/>
            <a:tailEnd type="none" w="sm" len="sm"/>
          </a:ln>
        </p:spPr>
      </p:cxnSp>
      <p:sp>
        <p:nvSpPr>
          <p:cNvPr id="372" name="Google Shape;372;p19"/>
          <p:cNvSpPr txBox="1"/>
          <p:nvPr/>
        </p:nvSpPr>
        <p:spPr>
          <a:xfrm>
            <a:off x="1053225" y="1797687"/>
            <a:ext cx="8398037" cy="12192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000" b="1" i="0" u="none" strike="noStrike" cap="none">
                <a:solidFill>
                  <a:srgbClr val="FFFFFF"/>
                </a:solidFill>
                <a:latin typeface="Montserrat"/>
                <a:ea typeface="Montserrat"/>
                <a:cs typeface="Montserrat"/>
                <a:sym typeface="Montserrat"/>
              </a:rPr>
              <a:t>OUR PROJECTS</a:t>
            </a:r>
            <a:endParaRPr lang="en-US" sz="8000" b="1" i="0" u="none" strike="noStrike" cap="none">
              <a:solidFill>
                <a:srgbClr val="FFFFFF"/>
              </a:solidFill>
              <a:latin typeface="Montserrat"/>
              <a:ea typeface="Montserrat"/>
              <a:cs typeface="Montserrat"/>
              <a:sym typeface="Montserrat"/>
            </a:endParaRPr>
          </a:p>
        </p:txBody>
      </p:sp>
      <p:grpSp>
        <p:nvGrpSpPr>
          <p:cNvPr id="373" name="Google Shape;373;p19"/>
          <p:cNvGrpSpPr/>
          <p:nvPr/>
        </p:nvGrpSpPr>
        <p:grpSpPr>
          <a:xfrm>
            <a:off x="0" y="1435737"/>
            <a:ext cx="18288000" cy="8851263"/>
            <a:chOff x="0" y="0"/>
            <a:chExt cx="4816593" cy="2331197"/>
          </a:xfrm>
        </p:grpSpPr>
        <p:sp>
          <p:nvSpPr>
            <p:cNvPr id="374" name="Google Shape;374;p19"/>
            <p:cNvSpPr/>
            <p:nvPr/>
          </p:nvSpPr>
          <p:spPr>
            <a:xfrm>
              <a:off x="0" y="0"/>
              <a:ext cx="4816592" cy="2331197"/>
            </a:xfrm>
            <a:custGeom>
              <a:avLst/>
              <a:gdLst/>
              <a:ahLst/>
              <a:cxnLst/>
              <a:rect l="l" t="t" r="r" b="b"/>
              <a:pathLst>
                <a:path w="4816592" h="2331197" extrusionOk="0">
                  <a:moveTo>
                    <a:pt x="0" y="0"/>
                  </a:moveTo>
                  <a:lnTo>
                    <a:pt x="4816592" y="0"/>
                  </a:lnTo>
                  <a:lnTo>
                    <a:pt x="4816592" y="2331197"/>
                  </a:lnTo>
                  <a:lnTo>
                    <a:pt x="0" y="2331197"/>
                  </a:lnTo>
                  <a:close/>
                </a:path>
              </a:pathLst>
            </a:custGeom>
            <a:solidFill>
              <a:srgbClr val="072B3E"/>
            </a:solidFill>
            <a:ln>
              <a:noFill/>
            </a:ln>
          </p:spPr>
        </p:sp>
        <p:sp>
          <p:nvSpPr>
            <p:cNvPr id="375" name="Google Shape;375;p19"/>
            <p:cNvSpPr txBox="1"/>
            <p:nvPr/>
          </p:nvSpPr>
          <p:spPr>
            <a:xfrm>
              <a:off x="0" y="0"/>
              <a:ext cx="4816593" cy="2331197"/>
            </a:xfrm>
            <a:prstGeom prst="rect">
              <a:avLst/>
            </a:prstGeom>
            <a:noFill/>
            <a:ln>
              <a:noFill/>
            </a:ln>
          </p:spPr>
          <p:txBody>
            <a:bodyPr spcFirstLastPara="1" wrap="square" lIns="50800" tIns="50800" rIns="50800" bIns="50800" anchor="ctr" anchorCtr="0">
              <a:noAutofit/>
            </a:bodyPr>
            <a:lstStyle/>
            <a:p>
              <a:pPr marL="0" marR="0" lvl="0" indent="0" algn="l" rtl="0">
                <a:lnSpc>
                  <a:spcPct val="200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pic>
        <p:nvPicPr>
          <p:cNvPr id="376" name="Google Shape;376;p19"/>
          <p:cNvPicPr preferRelativeResize="0"/>
          <p:nvPr/>
        </p:nvPicPr>
        <p:blipFill>
          <a:blip r:embed="rId1"/>
          <a:stretch>
            <a:fillRect/>
          </a:stretch>
        </p:blipFill>
        <p:spPr>
          <a:xfrm>
            <a:off x="12459604" y="865225"/>
            <a:ext cx="9158347" cy="5246376"/>
          </a:xfrm>
          <a:prstGeom prst="rect">
            <a:avLst/>
          </a:prstGeom>
          <a:noFill/>
          <a:ln>
            <a:noFill/>
          </a:ln>
        </p:spPr>
      </p:pic>
      <p:cxnSp>
        <p:nvCxnSpPr>
          <p:cNvPr id="377" name="Google Shape;377;p19"/>
          <p:cNvCxnSpPr/>
          <p:nvPr/>
        </p:nvCxnSpPr>
        <p:spPr>
          <a:xfrm>
            <a:off x="0" y="1426212"/>
            <a:ext cx="18570737" cy="0"/>
          </a:xfrm>
          <a:prstGeom prst="straightConnector1">
            <a:avLst/>
          </a:prstGeom>
          <a:noFill/>
          <a:ln w="19050" cap="flat" cmpd="sng">
            <a:solidFill>
              <a:srgbClr val="FFFFFF"/>
            </a:solidFill>
            <a:prstDash val="solid"/>
            <a:round/>
            <a:headEnd type="none" w="sm" len="sm"/>
            <a:tailEnd type="none" w="sm" len="sm"/>
          </a:ln>
        </p:spPr>
      </p:cxnSp>
      <p:sp>
        <p:nvSpPr>
          <p:cNvPr id="378" name="Google Shape;378;p19"/>
          <p:cNvSpPr txBox="1"/>
          <p:nvPr/>
        </p:nvSpPr>
        <p:spPr>
          <a:xfrm>
            <a:off x="14781981" y="584201"/>
            <a:ext cx="720923"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SERVICE</a:t>
            </a:r>
            <a:endParaRPr lang="en-US" sz="1500" b="0" i="0" u="none" strike="noStrike" cap="none">
              <a:solidFill>
                <a:srgbClr val="FFFFFF"/>
              </a:solidFill>
              <a:latin typeface="Open Sans"/>
              <a:ea typeface="Open Sans"/>
              <a:cs typeface="Open Sans"/>
              <a:sym typeface="Open Sans"/>
            </a:endParaRPr>
          </a:p>
        </p:txBody>
      </p:sp>
      <p:sp>
        <p:nvSpPr>
          <p:cNvPr id="379" name="Google Shape;379;p19"/>
          <p:cNvSpPr txBox="1"/>
          <p:nvPr/>
        </p:nvSpPr>
        <p:spPr>
          <a:xfrm>
            <a:off x="16395576" y="584201"/>
            <a:ext cx="863724"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CONTACT</a:t>
            </a:r>
            <a:endParaRPr lang="en-US" sz="1500" b="0" i="0" u="none" strike="noStrike" cap="none">
              <a:solidFill>
                <a:srgbClr val="FFFFFF"/>
              </a:solidFill>
              <a:latin typeface="Open Sans"/>
              <a:ea typeface="Open Sans"/>
              <a:cs typeface="Open Sans"/>
              <a:sym typeface="Open Sans"/>
            </a:endParaRPr>
          </a:p>
        </p:txBody>
      </p:sp>
      <p:sp>
        <p:nvSpPr>
          <p:cNvPr id="380" name="Google Shape;380;p19"/>
          <p:cNvSpPr txBox="1"/>
          <p:nvPr/>
        </p:nvSpPr>
        <p:spPr>
          <a:xfrm>
            <a:off x="13139951" y="584201"/>
            <a:ext cx="636463"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ABOUT</a:t>
            </a:r>
            <a:endParaRPr lang="en-US" sz="1500" b="0" i="0" u="none" strike="noStrike" cap="none">
              <a:solidFill>
                <a:srgbClr val="FFFFFF"/>
              </a:solidFill>
              <a:latin typeface="Open Sans"/>
              <a:ea typeface="Open Sans"/>
              <a:cs typeface="Open Sans"/>
              <a:sym typeface="Open Sans"/>
            </a:endParaRPr>
          </a:p>
        </p:txBody>
      </p:sp>
      <p:sp>
        <p:nvSpPr>
          <p:cNvPr id="381" name="Google Shape;381;p19"/>
          <p:cNvSpPr txBox="1"/>
          <p:nvPr/>
        </p:nvSpPr>
        <p:spPr>
          <a:xfrm>
            <a:off x="11697546" y="584201"/>
            <a:ext cx="566886"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HOME</a:t>
            </a:r>
            <a:endParaRPr lang="en-US" sz="1500" b="0" i="0" u="none" strike="noStrike" cap="none">
              <a:solidFill>
                <a:srgbClr val="FFFFFF"/>
              </a:solidFill>
              <a:latin typeface="Open Sans"/>
              <a:ea typeface="Open Sans"/>
              <a:cs typeface="Open Sans"/>
              <a:sym typeface="Open Sans"/>
            </a:endParaRPr>
          </a:p>
        </p:txBody>
      </p:sp>
      <p:sp>
        <p:nvSpPr>
          <p:cNvPr id="382" name="Google Shape;382;p19"/>
          <p:cNvSpPr txBox="1"/>
          <p:nvPr/>
        </p:nvSpPr>
        <p:spPr>
          <a:xfrm>
            <a:off x="1548328" y="584201"/>
            <a:ext cx="1095301" cy="257174"/>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500" b="0" i="0" u="none" strike="noStrike" cap="none">
                <a:solidFill>
                  <a:srgbClr val="FFFFFF"/>
                </a:solidFill>
                <a:latin typeface="Open Sans"/>
                <a:ea typeface="Open Sans"/>
                <a:cs typeface="Open Sans"/>
                <a:sym typeface="Open Sans"/>
              </a:rPr>
              <a:t>YOUR LOGO</a:t>
            </a:r>
            <a:endParaRPr lang="en-US" sz="1500" b="0" i="0" u="none" strike="noStrike" cap="none">
              <a:solidFill>
                <a:srgbClr val="FFFFFF"/>
              </a:solidFill>
              <a:latin typeface="Open Sans"/>
              <a:ea typeface="Open Sans"/>
              <a:cs typeface="Open Sans"/>
              <a:sym typeface="Open Sans"/>
            </a:endParaRPr>
          </a:p>
        </p:txBody>
      </p:sp>
      <p:pic>
        <p:nvPicPr>
          <p:cNvPr id="1" name="Picture 0"/>
          <p:cNvPicPr>
            <a:picLocks noChangeAspect="1"/>
          </p:cNvPicPr>
          <p:nvPr/>
        </p:nvPicPr>
        <p:blipFill>
          <a:blip r:embed="rId2"/>
          <a:stretch>
            <a:fillRect/>
          </a:stretch>
        </p:blipFill>
        <p:spPr>
          <a:xfrm>
            <a:off x="1351915" y="865505"/>
            <a:ext cx="13821410" cy="9422765"/>
          </a:xfrm>
          <a:prstGeom prst="rect">
            <a:avLst/>
          </a:prstGeom>
        </p:spPr>
      </p:pic>
    </p:spTree>
  </p:cSld>
  <p:clrMapOvr>
    <a:masterClrMapping/>
  </p:clrMapOvr>
</p:sld>
</file>

<file path=ppt/theme/theme1.xml><?xml version="1.0" encoding="utf-8"?>
<a:theme xmlns:a="http://schemas.openxmlformats.org/drawingml/2006/main" name="Airline Business Plan Presentation">
  <a:themeElements>
    <a:clrScheme name="Office">
      <a:dk1>
        <a:srgbClr val="000000"/>
      </a:dk1>
      <a:lt1>
        <a:srgbClr val="FFFFFF"/>
      </a:lt1>
      <a:dk2>
        <a:srgbClr val="072B3E"/>
      </a:dk2>
      <a:lt2>
        <a:srgbClr val="0D70A0"/>
      </a:lt2>
      <a:accent1>
        <a:srgbClr val="036C9B"/>
      </a:accent1>
      <a:accent2>
        <a:srgbClr val="056793"/>
      </a:accent2>
      <a:accent3>
        <a:srgbClr val="FFFFFF"/>
      </a:accent3>
      <a:accent4>
        <a:srgbClr val="888888"/>
      </a:accent4>
      <a:accent5>
        <a:srgbClr val="666666"/>
      </a:accent5>
      <a:accent6>
        <a:srgbClr val="FFFFFF"/>
      </a:accent6>
      <a:hlink>
        <a:srgbClr val="072B3E"/>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2118</Words>
  <Application>WPS Presentation</Application>
  <PresentationFormat/>
  <Paragraphs>136</Paragraphs>
  <Slides>11</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Arial</vt:lpstr>
      <vt:lpstr>SimSun</vt:lpstr>
      <vt:lpstr>Wingdings</vt:lpstr>
      <vt:lpstr>Arial</vt:lpstr>
      <vt:lpstr>Montserrat</vt:lpstr>
      <vt:lpstr>Calibri</vt:lpstr>
      <vt:lpstr>Open Sans</vt:lpstr>
      <vt:lpstr>Microsoft YaHei</vt:lpstr>
      <vt:lpstr>Arial Unicode MS</vt:lpstr>
      <vt:lpstr>Consolas</vt:lpstr>
      <vt:lpstr>Airline Business Plan Presentation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okeyo bodo</cp:lastModifiedBy>
  <cp:revision>2</cp:revision>
  <dcterms:created xsi:type="dcterms:W3CDTF">2025-12-21T18:01:19Z</dcterms:created>
  <dcterms:modified xsi:type="dcterms:W3CDTF">2025-12-21T19:12:38Z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F5532C2E9F27465B9E93D15E092D4118_13</vt:lpwstr>
  </property>
  <property fmtid="{D5CDD505-2E9C-101B-9397-08002B2CF9AE}" pid="3" name="KSOProductBuildVer">
    <vt:lpwstr>1033-12.2.0.23155</vt:lpwstr>
  </property>
</Properties>
</file>